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8" r:id="rId3"/>
    <p:sldId id="259" r:id="rId4"/>
    <p:sldId id="310" r:id="rId5"/>
    <p:sldId id="260" r:id="rId6"/>
    <p:sldId id="261" r:id="rId7"/>
    <p:sldId id="266" r:id="rId8"/>
    <p:sldId id="268" r:id="rId9"/>
    <p:sldId id="313" r:id="rId10"/>
    <p:sldId id="257" r:id="rId11"/>
    <p:sldId id="262" r:id="rId12"/>
    <p:sldId id="267" r:id="rId13"/>
    <p:sldId id="263" r:id="rId14"/>
    <p:sldId id="264" r:id="rId15"/>
    <p:sldId id="311" r:id="rId16"/>
    <p:sldId id="312" r:id="rId17"/>
    <p:sldId id="314" r:id="rId18"/>
    <p:sldId id="270" r:id="rId19"/>
    <p:sldId id="271" r:id="rId20"/>
    <p:sldId id="272" r:id="rId21"/>
    <p:sldId id="297" r:id="rId22"/>
    <p:sldId id="280" r:id="rId23"/>
    <p:sldId id="265" r:id="rId24"/>
    <p:sldId id="275" r:id="rId25"/>
    <p:sldId id="301" r:id="rId26"/>
    <p:sldId id="277" r:id="rId27"/>
    <p:sldId id="302" r:id="rId28"/>
    <p:sldId id="299" r:id="rId29"/>
    <p:sldId id="276" r:id="rId30"/>
    <p:sldId id="307" r:id="rId31"/>
    <p:sldId id="308" r:id="rId32"/>
    <p:sldId id="30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4" d="100"/>
          <a:sy n="64" d="100"/>
        </p:scale>
        <p:origin x="-1978" y="-2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E0F6DE-8936-4E52-9C09-D17E66612492}" type="datetimeFigureOut">
              <a:rPr lang="it-IT" smtClean="0"/>
              <a:pPr/>
              <a:t>05/11/2016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1BFCE9-0968-4653-B9AA-CA67B79CCAAD}" type="slidenum">
              <a:rPr lang="it-IT" smtClean="0"/>
              <a:pPr/>
              <a:t>‹nr.›</a:t>
            </a:fld>
            <a:endParaRPr lang="it-IT"/>
          </a:p>
        </p:txBody>
      </p:sp>
    </p:spTree>
    <p:extLst>
      <p:ext uri="{BB962C8B-B14F-4D97-AF65-F5344CB8AC3E}">
        <p14:creationId xmlns:p14="http://schemas.microsoft.com/office/powerpoint/2010/main" val="1986655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41BFCE9-0968-4653-B9AA-CA67B79CCAAD}" type="slidenum">
              <a:rPr lang="it-IT" smtClean="0"/>
              <a:pPr/>
              <a:t>1</a:t>
            </a:fld>
            <a:endParaRPr lang="it-IT"/>
          </a:p>
        </p:txBody>
      </p:sp>
    </p:spTree>
    <p:extLst>
      <p:ext uri="{BB962C8B-B14F-4D97-AF65-F5344CB8AC3E}">
        <p14:creationId xmlns:p14="http://schemas.microsoft.com/office/powerpoint/2010/main" val="1746949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3">
        <a:schemeClr val="bg1"/>
      </p:bgRef>
    </p:bg>
    <p:spTree>
      <p:nvGrpSpPr>
        <p:cNvPr id="1" name=""/>
        <p:cNvGrpSpPr/>
        <p:nvPr/>
      </p:nvGrpSpPr>
      <p:grpSpPr>
        <a:xfrm>
          <a:off x="0" y="0"/>
          <a:ext cx="0" cy="0"/>
          <a:chOff x="0" y="0"/>
          <a:chExt cx="0" cy="0"/>
        </a:xfrm>
      </p:grpSpPr>
      <p:sp>
        <p:nvSpPr>
          <p:cNvPr id="12" name="Rettango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tangolo arrotondato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ttotito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564CF2E0-CCC4-4E1E-9902-C3C36AB3FDA4}" type="datetimeFigureOut">
              <a:rPr lang="en-US" smtClean="0"/>
              <a:pPr/>
              <a:t>11/5/2016</a:t>
            </a:fld>
            <a:endParaRPr lang="en-US"/>
          </a:p>
        </p:txBody>
      </p:sp>
      <p:sp>
        <p:nvSpPr>
          <p:cNvPr id="17" name="Segnaposto piè di pagina 16"/>
          <p:cNvSpPr>
            <a:spLocks noGrp="1"/>
          </p:cNvSpPr>
          <p:nvPr>
            <p:ph type="ftr" sz="quarter" idx="11"/>
          </p:nvPr>
        </p:nvSpPr>
        <p:spPr/>
        <p:txBody>
          <a:bodyPr/>
          <a:lstStyle/>
          <a:p>
            <a:endParaRPr kumimoji="0" lang="en-US"/>
          </a:p>
        </p:txBody>
      </p:sp>
      <p:sp>
        <p:nvSpPr>
          <p:cNvPr id="29" name="Segnaposto numero diapositiva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‹nr.›</a:t>
            </a:fld>
            <a:endParaRPr kumimoji="0" lang="en-US" sz="1400" dirty="0">
              <a:solidFill>
                <a:srgbClr val="FFFFFF"/>
              </a:solidFill>
            </a:endParaRPr>
          </a:p>
        </p:txBody>
      </p:sp>
      <p:sp>
        <p:nvSpPr>
          <p:cNvPr id="7" name="Rettango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64CF2E0-CCC4-4E1E-9902-C3C36AB3FDA4}" type="datetimeFigureOut">
              <a:rPr lang="en-US" smtClean="0"/>
              <a:pPr/>
              <a:t>11/5/2016</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fld id="{6F42FDE4-A7DD-41A7-A0A6-9B649FB43336}" type="slidenum">
              <a:rPr kumimoji="0" lang="en-US" smtClean="0"/>
              <a:pPr/>
              <a:t>‹nr.›</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1"/>
            <a:ext cx="201168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914400" y="274640"/>
            <a:ext cx="55626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64CF2E0-CCC4-4E1E-9902-C3C36AB3FDA4}" type="datetimeFigureOut">
              <a:rPr lang="en-US" smtClean="0"/>
              <a:pPr/>
              <a:t>11/5/2016</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fld id="{6F42FDE4-A7DD-41A7-A0A6-9B649FB43336}" type="slidenum">
              <a:rPr kumimoji="0" lang="en-US" smtClean="0"/>
              <a:pPr/>
              <a:t>‹nr.›</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564CF2E0-CCC4-4E1E-9902-C3C36AB3FDA4}" type="datetimeFigureOut">
              <a:rPr lang="en-US" smtClean="0"/>
              <a:pPr/>
              <a:t>11/5/2016</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fld id="{6F42FDE4-A7DD-41A7-A0A6-9B649FB43336}" type="slidenum">
              <a:rPr kumimoji="0" lang="en-US" smtClean="0"/>
              <a:pPr/>
              <a:t>‹nr.›</a:t>
            </a:fld>
            <a:endParaRPr kumimoji="0" lang="en-US"/>
          </a:p>
        </p:txBody>
      </p:sp>
      <p:sp>
        <p:nvSpPr>
          <p:cNvPr id="8" name="Segnaposto contenuto 7"/>
          <p:cNvSpPr>
            <a:spLocks noGrp="1"/>
          </p:cNvSpPr>
          <p:nvPr>
            <p:ph sz="quarter" idx="1"/>
          </p:nvPr>
        </p:nvSpPr>
        <p:spPr>
          <a:xfrm>
            <a:off x="914400" y="1447800"/>
            <a:ext cx="777240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11" name="Rettango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tangolo arrotondat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564CF2E0-CCC4-4E1E-9902-C3C36AB3FDA4}" type="datetimeFigureOut">
              <a:rPr lang="en-US" smtClean="0"/>
              <a:pPr/>
              <a:t>11/5/2016</a:t>
            </a:fld>
            <a:endParaRPr lang="en-US"/>
          </a:p>
        </p:txBody>
      </p:sp>
      <p:sp>
        <p:nvSpPr>
          <p:cNvPr id="5" name="Segnaposto piè di pagina 4"/>
          <p:cNvSpPr>
            <a:spLocks noGrp="1"/>
          </p:cNvSpPr>
          <p:nvPr>
            <p:ph type="ftr" sz="quarter" idx="11"/>
          </p:nvPr>
        </p:nvSpPr>
        <p:spPr>
          <a:xfrm>
            <a:off x="800100" y="6172200"/>
            <a:ext cx="4000500" cy="457200"/>
          </a:xfrm>
        </p:spPr>
        <p:txBody>
          <a:bodyPr/>
          <a:lstStyle/>
          <a:p>
            <a:endParaRPr kumimoji="0" lang="en-US" dirty="0"/>
          </a:p>
        </p:txBody>
      </p:sp>
      <p:sp>
        <p:nvSpPr>
          <p:cNvPr id="7" name="Rettango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146304" y="6208776"/>
            <a:ext cx="457200" cy="457200"/>
          </a:xfrm>
        </p:spPr>
        <p:txBody>
          <a:bodyPr/>
          <a:lstStyle/>
          <a:p>
            <a:fld id="{6F42FDE4-A7DD-41A7-A0A6-9B649FB43336}" type="slidenum">
              <a:rPr kumimoji="0" lang="en-US" smtClean="0"/>
              <a:pPr/>
              <a:t>‹nr.›</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564CF2E0-CCC4-4E1E-9902-C3C36AB3FDA4}" type="datetimeFigureOut">
              <a:rPr lang="en-US" smtClean="0"/>
              <a:pPr/>
              <a:t>11/5/2016</a:t>
            </a:fld>
            <a:endParaRPr lang="en-US"/>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6F42FDE4-A7DD-41A7-A0A6-9B649FB43336}" type="slidenum">
              <a:rPr kumimoji="0" lang="en-US" smtClean="0"/>
              <a:pPr/>
              <a:t>‹nr.›</a:t>
            </a:fld>
            <a:endParaRPr kumimoji="0" lang="en-US"/>
          </a:p>
        </p:txBody>
      </p:sp>
      <p:sp>
        <p:nvSpPr>
          <p:cNvPr id="9" name="Segnaposto contenuto 8"/>
          <p:cNvSpPr>
            <a:spLocks noGrp="1"/>
          </p:cNvSpPr>
          <p:nvPr>
            <p:ph sz="quarter" idx="1"/>
          </p:nvPr>
        </p:nvSpPr>
        <p:spPr>
          <a:xfrm>
            <a:off x="91440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93395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914400" y="273050"/>
            <a:ext cx="7772400" cy="1143000"/>
          </a:xfrm>
        </p:spPr>
        <p:txBody>
          <a:bodyPr anchor="b" anchorCtr="0"/>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564CF2E0-CCC4-4E1E-9902-C3C36AB3FDA4}" type="datetimeFigureOut">
              <a:rPr lang="en-US" smtClean="0"/>
              <a:pPr/>
              <a:t>11/5/2016</a:t>
            </a:fld>
            <a:endParaRPr lang="en-US"/>
          </a:p>
        </p:txBody>
      </p:sp>
      <p:sp>
        <p:nvSpPr>
          <p:cNvPr id="8" name="Segnaposto piè di pagina 7"/>
          <p:cNvSpPr>
            <a:spLocks noGrp="1"/>
          </p:cNvSpPr>
          <p:nvPr>
            <p:ph type="ftr" sz="quarter" idx="11"/>
          </p:nvPr>
        </p:nvSpPr>
        <p:spPr/>
        <p:txBody>
          <a:bodyPr/>
          <a:lstStyle/>
          <a:p>
            <a:endParaRPr kumimoji="0" lang="en-US"/>
          </a:p>
        </p:txBody>
      </p:sp>
      <p:sp>
        <p:nvSpPr>
          <p:cNvPr id="9" name="Segnaposto numero diapositiva 8"/>
          <p:cNvSpPr>
            <a:spLocks noGrp="1"/>
          </p:cNvSpPr>
          <p:nvPr>
            <p:ph type="sldNum" sz="quarter" idx="12"/>
          </p:nvPr>
        </p:nvSpPr>
        <p:spPr/>
        <p:txBody>
          <a:bodyPr/>
          <a:lstStyle/>
          <a:p>
            <a:fld id="{6F42FDE4-A7DD-41A7-A0A6-9B649FB43336}" type="slidenum">
              <a:rPr kumimoji="0" lang="en-US" smtClean="0"/>
              <a:pPr/>
              <a:t>‹nr.›</a:t>
            </a:fld>
            <a:endParaRPr kumimoji="0" lang="en-US"/>
          </a:p>
        </p:txBody>
      </p:sp>
      <p:sp>
        <p:nvSpPr>
          <p:cNvPr id="11" name="Segnaposto contenuto 10"/>
          <p:cNvSpPr>
            <a:spLocks noGrp="1"/>
          </p:cNvSpPr>
          <p:nvPr>
            <p:ph sz="half" idx="2"/>
          </p:nvPr>
        </p:nvSpPr>
        <p:spPr>
          <a:xfrm>
            <a:off x="9144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4"/>
          </p:nvPr>
        </p:nvSpPr>
        <p:spPr>
          <a:xfrm>
            <a:off x="49530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564CF2E0-CCC4-4E1E-9902-C3C36AB3FDA4}" type="datetimeFigureOut">
              <a:rPr lang="en-US" smtClean="0"/>
              <a:pPr/>
              <a:t>11/5/2016</a:t>
            </a:fld>
            <a:endParaRPr lang="en-US"/>
          </a:p>
        </p:txBody>
      </p:sp>
      <p:sp>
        <p:nvSpPr>
          <p:cNvPr id="4" name="Segnaposto piè di pagina 3"/>
          <p:cNvSpPr>
            <a:spLocks noGrp="1"/>
          </p:cNvSpPr>
          <p:nvPr>
            <p:ph type="ftr" sz="quarter" idx="11"/>
          </p:nvPr>
        </p:nvSpPr>
        <p:spPr/>
        <p:txBody>
          <a:bodyPr/>
          <a:lstStyle/>
          <a:p>
            <a:endParaRPr kumimoji="0" lang="en-US"/>
          </a:p>
        </p:txBody>
      </p:sp>
      <p:sp>
        <p:nvSpPr>
          <p:cNvPr id="5" name="Segnaposto numero diapositiva 4"/>
          <p:cNvSpPr>
            <a:spLocks noGrp="1"/>
          </p:cNvSpPr>
          <p:nvPr>
            <p:ph type="sldNum" sz="quarter" idx="12"/>
          </p:nvPr>
        </p:nvSpPr>
        <p:spPr/>
        <p:txBody>
          <a:bodyPr/>
          <a:lstStyle/>
          <a:p>
            <a:fld id="{6F42FDE4-A7DD-41A7-A0A6-9B649FB43336}" type="slidenum">
              <a:rPr kumimoji="0" lang="en-US" smtClean="0"/>
              <a:pPr/>
              <a:t>‹nr.›</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64CF2E0-CCC4-4E1E-9902-C3C36AB3FDA4}" type="datetimeFigureOut">
              <a:rPr lang="en-US" smtClean="0"/>
              <a:pPr/>
              <a:t>11/5/2016</a:t>
            </a:fld>
            <a:endParaRPr lang="en-US"/>
          </a:p>
        </p:txBody>
      </p:sp>
      <p:sp>
        <p:nvSpPr>
          <p:cNvPr id="3" name="Segnaposto piè di pagina 2"/>
          <p:cNvSpPr>
            <a:spLocks noGrp="1"/>
          </p:cNvSpPr>
          <p:nvPr>
            <p:ph type="ftr" sz="quarter" idx="11"/>
          </p:nvPr>
        </p:nvSpPr>
        <p:spPr/>
        <p:txBody>
          <a:bodyPr/>
          <a:lstStyle/>
          <a:p>
            <a:endParaRPr kumimoji="0" lang="en-US"/>
          </a:p>
        </p:txBody>
      </p:sp>
      <p:sp>
        <p:nvSpPr>
          <p:cNvPr id="4" name="Segnaposto numero diapositiva 3"/>
          <p:cNvSpPr>
            <a:spLocks noGrp="1"/>
          </p:cNvSpPr>
          <p:nvPr>
            <p:ph type="sldNum" sz="quarter" idx="12"/>
          </p:nvPr>
        </p:nvSpPr>
        <p:spPr/>
        <p:txBody>
          <a:bodyPr/>
          <a:lstStyle/>
          <a:p>
            <a:fld id="{6F42FDE4-A7DD-41A7-A0A6-9B649FB43336}" type="slidenum">
              <a:rPr kumimoji="0" lang="en-US" smtClean="0"/>
              <a:pPr/>
              <a:t>‹nr.›</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ttango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tangolo arrotondato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914400" y="273050"/>
            <a:ext cx="7772400" cy="1143000"/>
          </a:xfrm>
        </p:spPr>
        <p:txBody>
          <a:bodyPr anchor="b" anchorCtr="0"/>
          <a:lstStyle>
            <a:lvl1pPr algn="l">
              <a:buNone/>
              <a:defRPr sz="4000" b="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564CF2E0-CCC4-4E1E-9902-C3C36AB3FDA4}" type="datetimeFigureOut">
              <a:rPr lang="en-US" smtClean="0"/>
              <a:pPr/>
              <a:t>11/5/2016</a:t>
            </a:fld>
            <a:endParaRPr lang="en-US"/>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6F42FDE4-A7DD-41A7-A0A6-9B649FB43336}" type="slidenum">
              <a:rPr kumimoji="0" lang="en-US" smtClean="0"/>
              <a:pPr/>
              <a:t>‹nr.›</a:t>
            </a:fld>
            <a:endParaRPr kumimoji="0" lang="en-US"/>
          </a:p>
        </p:txBody>
      </p:sp>
      <p:sp>
        <p:nvSpPr>
          <p:cNvPr id="11" name="Segnaposto contenuto 10"/>
          <p:cNvSpPr>
            <a:spLocks noGrp="1"/>
          </p:cNvSpPr>
          <p:nvPr>
            <p:ph sz="quarter" idx="1"/>
          </p:nvPr>
        </p:nvSpPr>
        <p:spPr>
          <a:xfrm>
            <a:off x="2971800" y="1600200"/>
            <a:ext cx="5715000" cy="44958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564CF2E0-CCC4-4E1E-9902-C3C36AB3FDA4}" type="datetimeFigureOut">
              <a:rPr lang="en-US" smtClean="0"/>
              <a:pPr/>
              <a:t>11/5/2016</a:t>
            </a:fld>
            <a:endParaRPr lang="en-US"/>
          </a:p>
        </p:txBody>
      </p:sp>
      <p:sp>
        <p:nvSpPr>
          <p:cNvPr id="6" name="Segnaposto piè di pagina 5"/>
          <p:cNvSpPr>
            <a:spLocks noGrp="1"/>
          </p:cNvSpPr>
          <p:nvPr>
            <p:ph type="ftr" sz="quarter" idx="11"/>
          </p:nvPr>
        </p:nvSpPr>
        <p:spPr>
          <a:xfrm>
            <a:off x="914400" y="6172200"/>
            <a:ext cx="3886200" cy="457200"/>
          </a:xfrm>
        </p:spPr>
        <p:txBody>
          <a:bodyPr/>
          <a:lstStyle/>
          <a:p>
            <a:endParaRPr kumimoji="0" lang="en-US" dirty="0"/>
          </a:p>
        </p:txBody>
      </p:sp>
      <p:sp>
        <p:nvSpPr>
          <p:cNvPr id="7" name="Segnaposto numero diapositiva 6"/>
          <p:cNvSpPr>
            <a:spLocks noGrp="1"/>
          </p:cNvSpPr>
          <p:nvPr>
            <p:ph type="sldNum" sz="quarter" idx="12"/>
          </p:nvPr>
        </p:nvSpPr>
        <p:spPr>
          <a:xfrm>
            <a:off x="146304" y="6208776"/>
            <a:ext cx="457200" cy="457200"/>
          </a:xfrm>
        </p:spPr>
        <p:txBody>
          <a:bodyPr/>
          <a:lstStyle/>
          <a:p>
            <a:fld id="{6F42FDE4-A7DD-41A7-A0A6-9B649FB43336}" type="slidenum">
              <a:rPr kumimoji="0" lang="en-US" smtClean="0"/>
              <a:pPr/>
              <a:t>‹nr.›</a:t>
            </a:fld>
            <a:endParaRPr kumimoji="0" lang="en-US" dirty="0"/>
          </a:p>
        </p:txBody>
      </p:sp>
      <p:sp>
        <p:nvSpPr>
          <p:cNvPr id="11" name="Rettango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egnaposto immagin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it-IT" smtClean="0"/>
              <a:t>Fare clic sull'icona per inserire un'immagine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tango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tangolo arrotondato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egnaposto tito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564CF2E0-CCC4-4E1E-9902-C3C36AB3FDA4}" type="datetimeFigureOut">
              <a:rPr lang="en-US" smtClean="0"/>
              <a:pPr algn="r" eaLnBrk="1" latinLnBrk="0" hangingPunct="1"/>
              <a:t>11/5/2016</a:t>
            </a:fld>
            <a:endParaRPr lang="en-US" sz="1400" dirty="0">
              <a:solidFill>
                <a:schemeClr val="tx2"/>
              </a:solidFill>
            </a:endParaRPr>
          </a:p>
        </p:txBody>
      </p:sp>
      <p:sp>
        <p:nvSpPr>
          <p:cNvPr id="3" name="Segnaposto piè di pagina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sz="1400" dirty="0">
              <a:solidFill>
                <a:schemeClr val="tx2"/>
              </a:solidFill>
            </a:endParaRPr>
          </a:p>
        </p:txBody>
      </p:sp>
      <p:sp>
        <p:nvSpPr>
          <p:cNvPr id="23" name="Segnaposto numero diapositiva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‹nr.›</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prezi.com/"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edu.glogster.com/?ref=com"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europass.cedefop.europa.eu/en/documents/european-skills-passport/certificate-supplement.iehtml" TargetMode="External"/><Relationship Id="rId5" Type="http://schemas.openxmlformats.org/officeDocument/2006/relationships/hyperlink" Target="https://europass.cedefop.europa.eu/en/documents/european-skills-passport/language-passport.iehtml" TargetMode="External"/><Relationship Id="rId4" Type="http://schemas.openxmlformats.org/officeDocument/2006/relationships/hyperlink" Target="https://europass.cedefop.europa.eu/en/documents/european-skills-passport/europass-mobility.iehtml"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ocs.google.com/spreadsheets/d/1LCHQ_HfBCJFhjFqeM9FY2fjKVzTsbjQKbxn6MqeW7CM/edit?usp=sharin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rasmusmlynas-baltame-fone.png"/>
          <p:cNvPicPr>
            <a:picLocks noChangeAspect="1"/>
          </p:cNvPicPr>
          <p:nvPr/>
        </p:nvPicPr>
        <p:blipFill>
          <a:blip r:embed="rId3"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2" name="Sottotitolo 1"/>
          <p:cNvSpPr>
            <a:spLocks noGrp="1"/>
          </p:cNvSpPr>
          <p:nvPr>
            <p:ph type="subTitle" idx="1"/>
          </p:nvPr>
        </p:nvSpPr>
        <p:spPr>
          <a:xfrm>
            <a:off x="1295400" y="3200400"/>
            <a:ext cx="6400800" cy="2388840"/>
          </a:xfrm>
        </p:spPr>
        <p:txBody>
          <a:bodyPr/>
          <a:lstStyle/>
          <a:p>
            <a:r>
              <a:rPr lang="en-US" b="1" dirty="0" smtClean="0"/>
              <a:t>“PersOnalized teaChing: the Key to success in EducaTion – Tools” </a:t>
            </a:r>
            <a:endParaRPr lang="it-IT" dirty="0" smtClean="0"/>
          </a:p>
          <a:p>
            <a:r>
              <a:rPr lang="en-US" b="1" dirty="0" smtClean="0"/>
              <a:t>“P.O.C.K.E.T. - Tools” </a:t>
            </a:r>
            <a:endParaRPr lang="it-IT" dirty="0" smtClean="0"/>
          </a:p>
          <a:p>
            <a:r>
              <a:rPr lang="en-US" i="1" dirty="0" smtClean="0"/>
              <a:t>Project code: 2016-1-IT02-KA219-024220</a:t>
            </a:r>
            <a:endParaRPr lang="it-IT" i="1" dirty="0" smtClean="0"/>
          </a:p>
          <a:p>
            <a:r>
              <a:rPr lang="it-IT" dirty="0" smtClean="0"/>
              <a:t>Viterbo (Italy), 3-6 </a:t>
            </a:r>
            <a:r>
              <a:rPr lang="it-IT" dirty="0" err="1" smtClean="0"/>
              <a:t>November</a:t>
            </a:r>
            <a:r>
              <a:rPr lang="it-IT" dirty="0" smtClean="0"/>
              <a:t> 2016</a:t>
            </a:r>
            <a:endParaRPr lang="it-IT" dirty="0"/>
          </a:p>
        </p:txBody>
      </p:sp>
      <p:sp>
        <p:nvSpPr>
          <p:cNvPr id="3" name="Titolo 2"/>
          <p:cNvSpPr>
            <a:spLocks noGrp="1"/>
          </p:cNvSpPr>
          <p:nvPr>
            <p:ph type="ctrTitle"/>
          </p:nvPr>
        </p:nvSpPr>
        <p:spPr/>
        <p:txBody>
          <a:bodyPr/>
          <a:lstStyle/>
          <a:p>
            <a:r>
              <a:rPr lang="it-IT" dirty="0" smtClean="0"/>
              <a:t>1° </a:t>
            </a:r>
            <a:r>
              <a:rPr lang="it-IT" dirty="0" err="1" smtClean="0"/>
              <a:t>Transnational</a:t>
            </a:r>
            <a:r>
              <a:rPr lang="it-IT" dirty="0" smtClean="0"/>
              <a:t> Project Meeting</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2" name="Titolo 1"/>
          <p:cNvSpPr>
            <a:spLocks noGrp="1"/>
          </p:cNvSpPr>
          <p:nvPr>
            <p:ph type="title"/>
          </p:nvPr>
        </p:nvSpPr>
        <p:spPr/>
        <p:txBody>
          <a:bodyPr>
            <a:normAutofit fontScale="90000"/>
          </a:bodyPr>
          <a:lstStyle/>
          <a:p>
            <a:pPr algn="ctr"/>
            <a:r>
              <a:rPr lang="it-IT" dirty="0" err="1" smtClean="0"/>
              <a:t>Preparation</a:t>
            </a:r>
            <a:r>
              <a:rPr lang="it-IT" dirty="0" smtClean="0"/>
              <a:t> </a:t>
            </a:r>
            <a:r>
              <a:rPr lang="it-IT" dirty="0" err="1" smtClean="0"/>
              <a:t>phase</a:t>
            </a:r>
            <a:r>
              <a:rPr lang="it-IT" dirty="0" smtClean="0"/>
              <a:t> </a:t>
            </a:r>
            <a:br>
              <a:rPr lang="it-IT" dirty="0" smtClean="0"/>
            </a:br>
            <a:r>
              <a:rPr lang="it-IT" dirty="0" smtClean="0"/>
              <a:t>(</a:t>
            </a:r>
            <a:r>
              <a:rPr lang="it-IT" dirty="0" err="1" smtClean="0"/>
              <a:t>from</a:t>
            </a:r>
            <a:r>
              <a:rPr lang="it-IT" dirty="0" smtClean="0"/>
              <a:t> 1st </a:t>
            </a:r>
            <a:r>
              <a:rPr lang="it-IT" dirty="0" err="1" smtClean="0"/>
              <a:t>Sept</a:t>
            </a:r>
            <a:r>
              <a:rPr lang="it-IT" dirty="0" smtClean="0"/>
              <a:t> </a:t>
            </a:r>
            <a:r>
              <a:rPr lang="it-IT" dirty="0" err="1" smtClean="0"/>
              <a:t>to</a:t>
            </a:r>
            <a:r>
              <a:rPr lang="it-IT" dirty="0" smtClean="0"/>
              <a:t> 31st </a:t>
            </a:r>
            <a:r>
              <a:rPr lang="it-IT" dirty="0" err="1" smtClean="0"/>
              <a:t>Dec</a:t>
            </a:r>
            <a:r>
              <a:rPr lang="it-IT" dirty="0" smtClean="0"/>
              <a:t>):</a:t>
            </a:r>
          </a:p>
        </p:txBody>
      </p:sp>
      <p:sp>
        <p:nvSpPr>
          <p:cNvPr id="3" name="Segnaposto contenuto 2"/>
          <p:cNvSpPr>
            <a:spLocks noGrp="1"/>
          </p:cNvSpPr>
          <p:nvPr>
            <p:ph sz="quarter" idx="1"/>
          </p:nvPr>
        </p:nvSpPr>
        <p:spPr>
          <a:xfrm>
            <a:off x="539552" y="1447800"/>
            <a:ext cx="8147248" cy="5005536"/>
          </a:xfrm>
        </p:spPr>
        <p:txBody>
          <a:bodyPr>
            <a:normAutofit/>
          </a:bodyPr>
          <a:lstStyle/>
          <a:p>
            <a:r>
              <a:rPr lang="it-IT" dirty="0" err="1" smtClean="0"/>
              <a:t>Students</a:t>
            </a:r>
            <a:r>
              <a:rPr lang="it-IT" dirty="0" smtClean="0"/>
              <a:t>’ </a:t>
            </a:r>
            <a:r>
              <a:rPr lang="it-IT" dirty="0" err="1" smtClean="0"/>
              <a:t>selection</a:t>
            </a:r>
            <a:r>
              <a:rPr lang="it-IT" dirty="0" smtClean="0"/>
              <a:t> </a:t>
            </a:r>
            <a:r>
              <a:rPr lang="it-IT" dirty="0" err="1" smtClean="0"/>
              <a:t>criteria</a:t>
            </a:r>
            <a:r>
              <a:rPr lang="it-IT" dirty="0" smtClean="0"/>
              <a:t>:</a:t>
            </a:r>
          </a:p>
          <a:p>
            <a:pPr lvl="1"/>
            <a:r>
              <a:rPr lang="it-IT" dirty="0" err="1" smtClean="0"/>
              <a:t>We</a:t>
            </a:r>
            <a:r>
              <a:rPr lang="it-IT" dirty="0" smtClean="0"/>
              <a:t> </a:t>
            </a:r>
            <a:r>
              <a:rPr lang="it-IT" dirty="0" err="1" smtClean="0"/>
              <a:t>will</a:t>
            </a:r>
            <a:r>
              <a:rPr lang="it-IT" dirty="0" smtClean="0"/>
              <a:t> </a:t>
            </a:r>
            <a:r>
              <a:rPr lang="it-IT" dirty="0" err="1" smtClean="0"/>
              <a:t>have</a:t>
            </a:r>
            <a:r>
              <a:rPr lang="it-IT" dirty="0" smtClean="0"/>
              <a:t> </a:t>
            </a:r>
            <a:r>
              <a:rPr lang="it-IT" dirty="0" err="1" smtClean="0"/>
              <a:t>to</a:t>
            </a:r>
            <a:r>
              <a:rPr lang="it-IT" dirty="0" smtClean="0"/>
              <a:t> involve 20 </a:t>
            </a:r>
            <a:r>
              <a:rPr lang="it-IT" dirty="0" err="1" smtClean="0"/>
              <a:t>students</a:t>
            </a:r>
            <a:r>
              <a:rPr lang="it-IT" dirty="0" smtClean="0"/>
              <a:t>, </a:t>
            </a:r>
            <a:r>
              <a:rPr lang="it-IT" dirty="0" err="1" smtClean="0"/>
              <a:t>even</a:t>
            </a:r>
            <a:r>
              <a:rPr lang="it-IT" dirty="0" smtClean="0"/>
              <a:t> </a:t>
            </a:r>
            <a:r>
              <a:rPr lang="it-IT" dirty="0" err="1" smtClean="0"/>
              <a:t>if</a:t>
            </a:r>
            <a:r>
              <a:rPr lang="it-IT" dirty="0" smtClean="0"/>
              <a:t> </a:t>
            </a:r>
            <a:r>
              <a:rPr lang="it-IT" dirty="0" err="1" smtClean="0"/>
              <a:t>only</a:t>
            </a:r>
            <a:r>
              <a:rPr lang="it-IT" dirty="0" smtClean="0"/>
              <a:t> 6/9 </a:t>
            </a:r>
            <a:r>
              <a:rPr lang="it-IT" dirty="0" err="1" smtClean="0"/>
              <a:t>of</a:t>
            </a:r>
            <a:r>
              <a:rPr lang="it-IT" dirty="0" smtClean="0"/>
              <a:t> </a:t>
            </a:r>
            <a:r>
              <a:rPr lang="it-IT" dirty="0" err="1" smtClean="0"/>
              <a:t>them</a:t>
            </a:r>
            <a:r>
              <a:rPr lang="it-IT" dirty="0" smtClean="0"/>
              <a:t> </a:t>
            </a:r>
            <a:r>
              <a:rPr lang="it-IT" dirty="0" err="1" smtClean="0"/>
              <a:t>will</a:t>
            </a:r>
            <a:r>
              <a:rPr lang="it-IT" dirty="0" smtClean="0"/>
              <a:t> </a:t>
            </a:r>
            <a:r>
              <a:rPr lang="it-IT" dirty="0" err="1" smtClean="0"/>
              <a:t>travel</a:t>
            </a:r>
            <a:r>
              <a:rPr lang="it-IT" dirty="0" smtClean="0"/>
              <a:t>.</a:t>
            </a:r>
          </a:p>
          <a:p>
            <a:pPr lvl="1"/>
            <a:r>
              <a:rPr lang="it-IT" dirty="0" err="1" smtClean="0"/>
              <a:t>We</a:t>
            </a:r>
            <a:r>
              <a:rPr lang="it-IT" dirty="0" smtClean="0"/>
              <a:t> </a:t>
            </a:r>
            <a:r>
              <a:rPr lang="it-IT" dirty="0" err="1" smtClean="0"/>
              <a:t>have</a:t>
            </a:r>
            <a:r>
              <a:rPr lang="it-IT" dirty="0" smtClean="0"/>
              <a:t> to </a:t>
            </a:r>
            <a:r>
              <a:rPr lang="it-IT" dirty="0" err="1" smtClean="0"/>
              <a:t>agree</a:t>
            </a:r>
            <a:r>
              <a:rPr lang="it-IT" dirty="0" smtClean="0"/>
              <a:t> on </a:t>
            </a:r>
            <a:r>
              <a:rPr lang="it-IT" dirty="0" err="1" smtClean="0"/>
              <a:t>students</a:t>
            </a:r>
            <a:r>
              <a:rPr lang="it-IT" dirty="0" smtClean="0"/>
              <a:t>’ </a:t>
            </a:r>
            <a:r>
              <a:rPr lang="it-IT" dirty="0" err="1" smtClean="0"/>
              <a:t>selection</a:t>
            </a:r>
            <a:r>
              <a:rPr lang="it-IT" dirty="0" smtClean="0"/>
              <a:t> </a:t>
            </a:r>
            <a:r>
              <a:rPr lang="it-IT" dirty="0" err="1" smtClean="0"/>
              <a:t>criteria</a:t>
            </a:r>
            <a:r>
              <a:rPr lang="it-IT" dirty="0" smtClean="0"/>
              <a:t>:</a:t>
            </a:r>
          </a:p>
          <a:p>
            <a:pPr lvl="2"/>
            <a:r>
              <a:rPr lang="it-IT" dirty="0" smtClean="0"/>
              <a:t>Age:  (</a:t>
            </a:r>
            <a:r>
              <a:rPr lang="it-IT" dirty="0" err="1" smtClean="0"/>
              <a:t>taking</a:t>
            </a:r>
            <a:r>
              <a:rPr lang="it-IT" dirty="0" smtClean="0"/>
              <a:t> </a:t>
            </a:r>
            <a:r>
              <a:rPr lang="it-IT" dirty="0" err="1" smtClean="0"/>
              <a:t>into</a:t>
            </a:r>
            <a:r>
              <a:rPr lang="it-IT" dirty="0" smtClean="0"/>
              <a:t> account </a:t>
            </a:r>
            <a:r>
              <a:rPr lang="it-IT" dirty="0" err="1" smtClean="0"/>
              <a:t>that</a:t>
            </a:r>
            <a:r>
              <a:rPr lang="it-IT" dirty="0" smtClean="0"/>
              <a:t> ½ of </a:t>
            </a:r>
            <a:r>
              <a:rPr lang="it-IT" dirty="0" err="1" smtClean="0"/>
              <a:t>them</a:t>
            </a:r>
            <a:r>
              <a:rPr lang="it-IT" dirty="0" smtClean="0"/>
              <a:t> </a:t>
            </a:r>
            <a:r>
              <a:rPr lang="it-IT" dirty="0" err="1" smtClean="0"/>
              <a:t>should</a:t>
            </a:r>
            <a:r>
              <a:rPr lang="it-IT" dirty="0" smtClean="0"/>
              <a:t> </a:t>
            </a:r>
            <a:r>
              <a:rPr lang="it-IT" dirty="0" err="1" smtClean="0"/>
              <a:t>have</a:t>
            </a:r>
            <a:r>
              <a:rPr lang="it-IT" dirty="0" smtClean="0"/>
              <a:t> </a:t>
            </a:r>
            <a:r>
              <a:rPr lang="it-IT" dirty="0" err="1" smtClean="0"/>
              <a:t>learning</a:t>
            </a:r>
            <a:r>
              <a:rPr lang="it-IT" dirty="0" smtClean="0"/>
              <a:t> </a:t>
            </a:r>
            <a:r>
              <a:rPr lang="it-IT" dirty="0" err="1" smtClean="0"/>
              <a:t>difficulties</a:t>
            </a:r>
            <a:r>
              <a:rPr lang="it-IT" dirty="0" smtClean="0"/>
              <a:t>)</a:t>
            </a:r>
          </a:p>
          <a:p>
            <a:pPr lvl="1"/>
            <a:r>
              <a:rPr lang="it-IT" dirty="0" err="1" smtClean="0"/>
              <a:t>Possible</a:t>
            </a:r>
            <a:r>
              <a:rPr lang="it-IT" dirty="0" smtClean="0"/>
              <a:t> </a:t>
            </a:r>
            <a:r>
              <a:rPr lang="it-IT" dirty="0" err="1" smtClean="0"/>
              <a:t>criterias</a:t>
            </a:r>
            <a:r>
              <a:rPr lang="it-IT" dirty="0" smtClean="0"/>
              <a:t>: ???</a:t>
            </a:r>
          </a:p>
          <a:p>
            <a:r>
              <a:rPr lang="it-IT" i="1" dirty="0" err="1" smtClean="0"/>
              <a:t>Deadline</a:t>
            </a:r>
            <a:r>
              <a:rPr lang="it-IT" i="1" dirty="0" smtClean="0"/>
              <a:t>: 30th </a:t>
            </a:r>
            <a:r>
              <a:rPr lang="it-IT" i="1" dirty="0" err="1" smtClean="0"/>
              <a:t>November</a:t>
            </a:r>
            <a:endParaRPr lang="it-IT" i="1" dirty="0" smtClean="0"/>
          </a:p>
          <a:p>
            <a:endParaRPr lang="it-IT" i="1" dirty="0"/>
          </a:p>
          <a:p>
            <a:pPr algn="just"/>
            <a:r>
              <a:rPr lang="it-IT" u="sng" dirty="0" err="1" smtClean="0"/>
              <a:t>Names</a:t>
            </a:r>
            <a:r>
              <a:rPr lang="it-IT" u="sng" dirty="0" smtClean="0"/>
              <a:t> of </a:t>
            </a:r>
            <a:r>
              <a:rPr lang="it-IT" u="sng" dirty="0" err="1" smtClean="0"/>
              <a:t>students</a:t>
            </a:r>
            <a:r>
              <a:rPr lang="it-IT" u="sng" dirty="0" smtClean="0"/>
              <a:t> and </a:t>
            </a:r>
            <a:r>
              <a:rPr lang="it-IT" u="sng" dirty="0" err="1" smtClean="0"/>
              <a:t>teachers</a:t>
            </a:r>
            <a:r>
              <a:rPr lang="it-IT" u="sng" dirty="0" smtClean="0"/>
              <a:t> </a:t>
            </a:r>
            <a:r>
              <a:rPr lang="it-IT" u="sng" dirty="0" err="1" smtClean="0"/>
              <a:t>selected</a:t>
            </a:r>
            <a:r>
              <a:rPr lang="it-IT" u="sng" dirty="0" smtClean="0"/>
              <a:t> to </a:t>
            </a:r>
            <a:r>
              <a:rPr lang="it-IT" u="sng" dirty="0" err="1" smtClean="0"/>
              <a:t>participate</a:t>
            </a:r>
            <a:r>
              <a:rPr lang="it-IT" u="sng" dirty="0" smtClean="0"/>
              <a:t> in the </a:t>
            </a:r>
            <a:r>
              <a:rPr lang="it-IT" u="sng" dirty="0" err="1" smtClean="0"/>
              <a:t>project</a:t>
            </a:r>
            <a:r>
              <a:rPr lang="it-IT" u="sng" dirty="0" smtClean="0"/>
              <a:t> </a:t>
            </a:r>
            <a:r>
              <a:rPr lang="it-IT" u="sng" dirty="0" err="1" smtClean="0"/>
              <a:t>have</a:t>
            </a:r>
            <a:r>
              <a:rPr lang="it-IT" u="sng" dirty="0" smtClean="0"/>
              <a:t> to be </a:t>
            </a:r>
            <a:r>
              <a:rPr lang="it-IT" u="sng" dirty="0" err="1" smtClean="0"/>
              <a:t>sent</a:t>
            </a:r>
            <a:r>
              <a:rPr lang="it-IT" u="sng" dirty="0" smtClean="0"/>
              <a:t> to </a:t>
            </a:r>
            <a:r>
              <a:rPr lang="it-IT" u="sng" dirty="0" err="1" smtClean="0"/>
              <a:t>Turkey</a:t>
            </a:r>
            <a:r>
              <a:rPr lang="it-IT" u="sng" dirty="0" smtClean="0"/>
              <a:t> so </a:t>
            </a:r>
            <a:r>
              <a:rPr lang="it-IT" u="sng" dirty="0" err="1" smtClean="0"/>
              <a:t>that</a:t>
            </a:r>
            <a:r>
              <a:rPr lang="it-IT" u="sng" dirty="0" smtClean="0"/>
              <a:t> a personal </a:t>
            </a:r>
            <a:r>
              <a:rPr lang="it-IT" u="sng" dirty="0" err="1" smtClean="0"/>
              <a:t>Twinspace</a:t>
            </a:r>
            <a:r>
              <a:rPr lang="it-IT" u="sng" dirty="0" smtClean="0"/>
              <a:t> account can be </a:t>
            </a:r>
            <a:r>
              <a:rPr lang="it-IT" u="sng" dirty="0" err="1" smtClean="0"/>
              <a:t>created</a:t>
            </a:r>
            <a:endParaRPr lang="it-IT" u="sng" dirty="0" smtClean="0"/>
          </a:p>
          <a:p>
            <a:pPr lvl="1"/>
            <a:endParaRPr lang="it-IT" dirty="0" smtClean="0"/>
          </a:p>
          <a:p>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2" name="Titolo 1"/>
          <p:cNvSpPr>
            <a:spLocks noGrp="1"/>
          </p:cNvSpPr>
          <p:nvPr>
            <p:ph type="title"/>
          </p:nvPr>
        </p:nvSpPr>
        <p:spPr/>
        <p:txBody>
          <a:bodyPr>
            <a:normAutofit fontScale="90000"/>
          </a:bodyPr>
          <a:lstStyle/>
          <a:p>
            <a:pPr algn="ctr"/>
            <a:r>
              <a:rPr lang="it-IT" dirty="0" err="1" smtClean="0"/>
              <a:t>Preparation</a:t>
            </a:r>
            <a:r>
              <a:rPr lang="it-IT" dirty="0" smtClean="0"/>
              <a:t> </a:t>
            </a:r>
            <a:r>
              <a:rPr lang="it-IT" dirty="0" err="1" smtClean="0"/>
              <a:t>phase</a:t>
            </a:r>
            <a:r>
              <a:rPr lang="it-IT" dirty="0" smtClean="0"/>
              <a:t> </a:t>
            </a:r>
            <a:br>
              <a:rPr lang="it-IT" dirty="0" smtClean="0"/>
            </a:br>
            <a:r>
              <a:rPr lang="it-IT" dirty="0" smtClean="0"/>
              <a:t>(</a:t>
            </a:r>
            <a:r>
              <a:rPr lang="it-IT" dirty="0" err="1" smtClean="0"/>
              <a:t>from</a:t>
            </a:r>
            <a:r>
              <a:rPr lang="it-IT" dirty="0" smtClean="0"/>
              <a:t> 1st </a:t>
            </a:r>
            <a:r>
              <a:rPr lang="it-IT" dirty="0" err="1" smtClean="0"/>
              <a:t>Sept</a:t>
            </a:r>
            <a:r>
              <a:rPr lang="it-IT" dirty="0" smtClean="0"/>
              <a:t> </a:t>
            </a:r>
            <a:r>
              <a:rPr lang="it-IT" dirty="0" err="1" smtClean="0"/>
              <a:t>to</a:t>
            </a:r>
            <a:r>
              <a:rPr lang="it-IT" dirty="0" smtClean="0"/>
              <a:t> 31st </a:t>
            </a:r>
            <a:r>
              <a:rPr lang="it-IT" dirty="0" err="1" smtClean="0"/>
              <a:t>Dec</a:t>
            </a:r>
            <a:r>
              <a:rPr lang="it-IT" dirty="0" smtClean="0"/>
              <a:t>):</a:t>
            </a:r>
            <a:endParaRPr lang="it-IT" dirty="0"/>
          </a:p>
        </p:txBody>
      </p:sp>
      <p:sp>
        <p:nvSpPr>
          <p:cNvPr id="3" name="Segnaposto contenuto 2"/>
          <p:cNvSpPr>
            <a:spLocks noGrp="1"/>
          </p:cNvSpPr>
          <p:nvPr>
            <p:ph sz="quarter" idx="1"/>
          </p:nvPr>
        </p:nvSpPr>
        <p:spPr/>
        <p:txBody>
          <a:bodyPr>
            <a:normAutofit/>
          </a:bodyPr>
          <a:lstStyle/>
          <a:p>
            <a:r>
              <a:rPr lang="it-IT" dirty="0" err="1" smtClean="0"/>
              <a:t>Creation</a:t>
            </a:r>
            <a:r>
              <a:rPr lang="it-IT" dirty="0" smtClean="0"/>
              <a:t> of the </a:t>
            </a:r>
            <a:r>
              <a:rPr lang="it-IT" dirty="0" err="1" smtClean="0"/>
              <a:t>TwinSpace</a:t>
            </a:r>
            <a:r>
              <a:rPr lang="it-IT" dirty="0" smtClean="0"/>
              <a:t>: </a:t>
            </a:r>
            <a:r>
              <a:rPr lang="it-IT" dirty="0" err="1" smtClean="0">
                <a:solidFill>
                  <a:schemeClr val="accent2"/>
                </a:solidFill>
              </a:rPr>
              <a:t>Turkey</a:t>
            </a:r>
            <a:endParaRPr lang="it-IT" dirty="0" smtClean="0">
              <a:solidFill>
                <a:schemeClr val="accent2"/>
              </a:solidFill>
            </a:endParaRPr>
          </a:p>
          <a:p>
            <a:pPr lvl="1"/>
            <a:r>
              <a:rPr lang="it-IT" dirty="0" smtClean="0"/>
              <a:t>The </a:t>
            </a:r>
            <a:r>
              <a:rPr lang="it-IT" dirty="0" err="1" smtClean="0"/>
              <a:t>Twinspace</a:t>
            </a:r>
            <a:r>
              <a:rPr lang="it-IT" dirty="0" smtClean="0"/>
              <a:t>  </a:t>
            </a:r>
            <a:r>
              <a:rPr lang="it-IT" dirty="0" err="1" smtClean="0"/>
              <a:t>should</a:t>
            </a:r>
            <a:r>
              <a:rPr lang="it-IT" dirty="0" smtClean="0"/>
              <a:t>  </a:t>
            </a:r>
            <a:r>
              <a:rPr lang="it-IT" dirty="0" err="1" smtClean="0"/>
              <a:t>have</a:t>
            </a:r>
            <a:r>
              <a:rPr lang="it-IT" dirty="0" smtClean="0"/>
              <a:t>, </a:t>
            </a:r>
            <a:r>
              <a:rPr lang="it-IT" dirty="0" err="1" smtClean="0"/>
              <a:t>from</a:t>
            </a:r>
            <a:r>
              <a:rPr lang="it-IT" dirty="0" smtClean="0"/>
              <a:t> the start, at </a:t>
            </a:r>
            <a:r>
              <a:rPr lang="it-IT" dirty="0" err="1" smtClean="0"/>
              <a:t>least</a:t>
            </a:r>
            <a:r>
              <a:rPr lang="it-IT" dirty="0" smtClean="0"/>
              <a:t> the </a:t>
            </a:r>
            <a:r>
              <a:rPr lang="it-IT" dirty="0" err="1" smtClean="0"/>
              <a:t>following</a:t>
            </a:r>
            <a:r>
              <a:rPr lang="it-IT" dirty="0" smtClean="0"/>
              <a:t> </a:t>
            </a:r>
            <a:r>
              <a:rPr lang="it-IT" dirty="0" err="1" smtClean="0"/>
              <a:t>pages</a:t>
            </a:r>
            <a:r>
              <a:rPr lang="it-IT" dirty="0" smtClean="0"/>
              <a:t>:</a:t>
            </a:r>
          </a:p>
          <a:p>
            <a:pPr lvl="2"/>
            <a:r>
              <a:rPr lang="it-IT" dirty="0" err="1" smtClean="0"/>
              <a:t>Description</a:t>
            </a:r>
            <a:r>
              <a:rPr lang="it-IT" dirty="0" smtClean="0"/>
              <a:t> </a:t>
            </a:r>
            <a:r>
              <a:rPr lang="it-IT" dirty="0" err="1" smtClean="0"/>
              <a:t>of</a:t>
            </a:r>
            <a:r>
              <a:rPr lang="it-IT" dirty="0" smtClean="0"/>
              <a:t> the project (</a:t>
            </a:r>
            <a:r>
              <a:rPr lang="it-IT" dirty="0" err="1" smtClean="0"/>
              <a:t>rationale</a:t>
            </a:r>
            <a:r>
              <a:rPr lang="it-IT" dirty="0" smtClean="0"/>
              <a:t>, </a:t>
            </a:r>
            <a:r>
              <a:rPr lang="it-IT" dirty="0" err="1" smtClean="0"/>
              <a:t>objectives</a:t>
            </a:r>
            <a:r>
              <a:rPr lang="it-IT" dirty="0" smtClean="0"/>
              <a:t>, </a:t>
            </a:r>
            <a:r>
              <a:rPr lang="it-IT" dirty="0" err="1" smtClean="0"/>
              <a:t>activities</a:t>
            </a:r>
            <a:r>
              <a:rPr lang="it-IT" dirty="0" smtClean="0"/>
              <a:t>)</a:t>
            </a:r>
          </a:p>
          <a:p>
            <a:pPr lvl="2"/>
            <a:r>
              <a:rPr lang="it-IT" dirty="0" err="1" smtClean="0"/>
              <a:t>Description</a:t>
            </a:r>
            <a:r>
              <a:rPr lang="it-IT" dirty="0" smtClean="0"/>
              <a:t> </a:t>
            </a:r>
            <a:r>
              <a:rPr lang="it-IT" dirty="0" err="1" smtClean="0"/>
              <a:t>of</a:t>
            </a:r>
            <a:r>
              <a:rPr lang="it-IT" dirty="0" smtClean="0"/>
              <a:t> the </a:t>
            </a:r>
            <a:r>
              <a:rPr lang="it-IT" dirty="0" err="1" smtClean="0"/>
              <a:t>partners</a:t>
            </a:r>
            <a:endParaRPr lang="it-IT" dirty="0" smtClean="0"/>
          </a:p>
          <a:p>
            <a:pPr lvl="2"/>
            <a:r>
              <a:rPr lang="it-IT" dirty="0" err="1" smtClean="0"/>
              <a:t>Page</a:t>
            </a:r>
            <a:r>
              <a:rPr lang="it-IT" dirty="0" smtClean="0"/>
              <a:t> </a:t>
            </a:r>
            <a:r>
              <a:rPr lang="it-IT" dirty="0" err="1" smtClean="0"/>
              <a:t>for</a:t>
            </a:r>
            <a:r>
              <a:rPr lang="it-IT" dirty="0" smtClean="0"/>
              <a:t> the logo vote – </a:t>
            </a:r>
            <a:r>
              <a:rPr lang="it-IT" dirty="0" err="1" smtClean="0"/>
              <a:t>each</a:t>
            </a:r>
            <a:r>
              <a:rPr lang="it-IT" dirty="0" smtClean="0"/>
              <a:t> </a:t>
            </a:r>
            <a:r>
              <a:rPr lang="it-IT" dirty="0" err="1" smtClean="0"/>
              <a:t>student</a:t>
            </a:r>
            <a:r>
              <a:rPr lang="it-IT" dirty="0" smtClean="0"/>
              <a:t> </a:t>
            </a:r>
            <a:r>
              <a:rPr lang="it-IT" dirty="0" err="1" smtClean="0"/>
              <a:t>selected</a:t>
            </a:r>
            <a:r>
              <a:rPr lang="it-IT" dirty="0" smtClean="0"/>
              <a:t> </a:t>
            </a:r>
            <a:r>
              <a:rPr lang="it-IT" dirty="0" err="1" smtClean="0"/>
              <a:t>has</a:t>
            </a:r>
            <a:r>
              <a:rPr lang="it-IT" dirty="0" smtClean="0"/>
              <a:t> </a:t>
            </a:r>
            <a:r>
              <a:rPr lang="it-IT" dirty="0" err="1" smtClean="0"/>
              <a:t>to</a:t>
            </a:r>
            <a:r>
              <a:rPr lang="it-IT" dirty="0" smtClean="0"/>
              <a:t> </a:t>
            </a:r>
            <a:r>
              <a:rPr lang="it-IT" dirty="0" err="1" smtClean="0"/>
              <a:t>be</a:t>
            </a:r>
            <a:r>
              <a:rPr lang="it-IT" dirty="0" smtClean="0"/>
              <a:t> </a:t>
            </a:r>
            <a:r>
              <a:rPr lang="it-IT" dirty="0" err="1" smtClean="0"/>
              <a:t>provided</a:t>
            </a:r>
            <a:r>
              <a:rPr lang="it-IT" dirty="0" smtClean="0"/>
              <a:t> </a:t>
            </a:r>
            <a:r>
              <a:rPr lang="it-IT" dirty="0" err="1" smtClean="0"/>
              <a:t>with</a:t>
            </a:r>
            <a:r>
              <a:rPr lang="it-IT" dirty="0" smtClean="0"/>
              <a:t> </a:t>
            </a:r>
            <a:r>
              <a:rPr lang="it-IT" dirty="0" err="1" smtClean="0"/>
              <a:t>an</a:t>
            </a:r>
            <a:r>
              <a:rPr lang="it-IT" dirty="0" smtClean="0"/>
              <a:t> account </a:t>
            </a:r>
            <a:r>
              <a:rPr lang="it-IT" dirty="0" err="1" smtClean="0"/>
              <a:t>for</a:t>
            </a:r>
            <a:r>
              <a:rPr lang="it-IT" dirty="0" smtClean="0"/>
              <a:t> </a:t>
            </a:r>
            <a:r>
              <a:rPr lang="it-IT" dirty="0" err="1" smtClean="0"/>
              <a:t>voting</a:t>
            </a:r>
            <a:r>
              <a:rPr lang="it-IT" dirty="0" smtClean="0"/>
              <a:t> and </a:t>
            </a:r>
            <a:r>
              <a:rPr lang="it-IT" dirty="0" err="1" smtClean="0"/>
              <a:t>virtual</a:t>
            </a:r>
            <a:r>
              <a:rPr lang="it-IT" dirty="0" smtClean="0"/>
              <a:t> </a:t>
            </a:r>
            <a:r>
              <a:rPr lang="it-IT" dirty="0" err="1" smtClean="0"/>
              <a:t>mobility</a:t>
            </a:r>
            <a:endParaRPr lang="it-IT" dirty="0" smtClean="0"/>
          </a:p>
          <a:p>
            <a:r>
              <a:rPr lang="it-IT" i="1" dirty="0" err="1" smtClean="0"/>
              <a:t>Deadline</a:t>
            </a:r>
            <a:r>
              <a:rPr lang="it-IT" i="1" dirty="0" smtClean="0"/>
              <a:t>: 30th </a:t>
            </a:r>
            <a:r>
              <a:rPr lang="it-IT" i="1" dirty="0" err="1" smtClean="0"/>
              <a:t>November</a:t>
            </a:r>
            <a:endParaRPr lang="it-IT" i="1" dirty="0" smtClean="0"/>
          </a:p>
          <a:p>
            <a:endParaRPr lang="it-IT" i="1" dirty="0" smtClean="0"/>
          </a:p>
          <a:p>
            <a:r>
              <a:rPr lang="it-IT" dirty="0" smtClean="0"/>
              <a:t>Vote on the logo: </a:t>
            </a:r>
            <a:r>
              <a:rPr lang="it-IT" dirty="0" err="1" smtClean="0">
                <a:solidFill>
                  <a:schemeClr val="accent2"/>
                </a:solidFill>
              </a:rPr>
              <a:t>Turkey</a:t>
            </a:r>
            <a:endParaRPr lang="it-IT" dirty="0" smtClean="0">
              <a:solidFill>
                <a:schemeClr val="accent2"/>
              </a:solidFill>
            </a:endParaRPr>
          </a:p>
          <a:p>
            <a:pPr lvl="1">
              <a:buClr>
                <a:schemeClr val="accent1"/>
              </a:buClr>
              <a:buFont typeface="Courier New" pitchFamily="49" charset="0"/>
              <a:buChar char="o"/>
            </a:pPr>
            <a:endParaRPr lang="it-IT" dirty="0" smtClean="0"/>
          </a:p>
          <a:p>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3" name="Segnaposto contenuto 2"/>
          <p:cNvSpPr>
            <a:spLocks noGrp="1"/>
          </p:cNvSpPr>
          <p:nvPr>
            <p:ph sz="quarter" idx="1"/>
          </p:nvPr>
        </p:nvSpPr>
        <p:spPr/>
        <p:txBody>
          <a:bodyPr>
            <a:normAutofit fontScale="85000" lnSpcReduction="10000"/>
          </a:bodyPr>
          <a:lstStyle/>
          <a:p>
            <a:r>
              <a:rPr lang="it-IT" dirty="0" smtClean="0"/>
              <a:t>Vote on project logo – </a:t>
            </a:r>
            <a:r>
              <a:rPr lang="it-IT" dirty="0" err="1" smtClean="0"/>
              <a:t>rules</a:t>
            </a:r>
            <a:r>
              <a:rPr lang="it-IT" dirty="0" smtClean="0"/>
              <a:t>:</a:t>
            </a:r>
          </a:p>
          <a:p>
            <a:pPr lvl="1"/>
            <a:r>
              <a:rPr lang="it-IT" dirty="0" err="1" smtClean="0"/>
              <a:t>Each</a:t>
            </a:r>
            <a:r>
              <a:rPr lang="it-IT" dirty="0" smtClean="0"/>
              <a:t> </a:t>
            </a:r>
            <a:r>
              <a:rPr lang="it-IT" dirty="0" err="1" smtClean="0"/>
              <a:t>country</a:t>
            </a:r>
            <a:r>
              <a:rPr lang="it-IT" dirty="0" smtClean="0"/>
              <a:t> </a:t>
            </a:r>
            <a:r>
              <a:rPr lang="it-IT" dirty="0" err="1" smtClean="0"/>
              <a:t>has</a:t>
            </a:r>
            <a:r>
              <a:rPr lang="it-IT" dirty="0" smtClean="0"/>
              <a:t> </a:t>
            </a:r>
            <a:r>
              <a:rPr lang="it-IT" dirty="0" err="1" smtClean="0"/>
              <a:t>to</a:t>
            </a:r>
            <a:r>
              <a:rPr lang="it-IT" dirty="0" smtClean="0"/>
              <a:t> </a:t>
            </a:r>
            <a:r>
              <a:rPr lang="it-IT" dirty="0" err="1" smtClean="0"/>
              <a:t>send</a:t>
            </a:r>
            <a:r>
              <a:rPr lang="it-IT" dirty="0" smtClean="0"/>
              <a:t> 2 logos </a:t>
            </a:r>
            <a:r>
              <a:rPr lang="it-IT" dirty="0" err="1" smtClean="0"/>
              <a:t>made</a:t>
            </a:r>
            <a:r>
              <a:rPr lang="it-IT" dirty="0" smtClean="0"/>
              <a:t> </a:t>
            </a:r>
            <a:r>
              <a:rPr lang="it-IT" dirty="0" err="1" smtClean="0"/>
              <a:t>by</a:t>
            </a:r>
            <a:r>
              <a:rPr lang="it-IT" dirty="0" smtClean="0"/>
              <a:t> </a:t>
            </a:r>
            <a:r>
              <a:rPr lang="it-IT" dirty="0" err="1" smtClean="0"/>
              <a:t>students</a:t>
            </a:r>
            <a:endParaRPr lang="it-IT" dirty="0" smtClean="0"/>
          </a:p>
          <a:p>
            <a:pPr lvl="1"/>
            <a:r>
              <a:rPr lang="it-IT" dirty="0" err="1" smtClean="0"/>
              <a:t>Both</a:t>
            </a:r>
            <a:r>
              <a:rPr lang="it-IT" dirty="0" smtClean="0"/>
              <a:t> </a:t>
            </a:r>
            <a:r>
              <a:rPr lang="it-IT" dirty="0" err="1" smtClean="0"/>
              <a:t>handmade</a:t>
            </a:r>
            <a:r>
              <a:rPr lang="it-IT" dirty="0" smtClean="0"/>
              <a:t> and </a:t>
            </a:r>
            <a:r>
              <a:rPr lang="it-IT" dirty="0" err="1" smtClean="0"/>
              <a:t>digital</a:t>
            </a:r>
            <a:r>
              <a:rPr lang="it-IT" dirty="0" smtClean="0"/>
              <a:t>-made logos can be </a:t>
            </a:r>
            <a:r>
              <a:rPr lang="it-IT" dirty="0" err="1" smtClean="0"/>
              <a:t>accepted</a:t>
            </a:r>
            <a:r>
              <a:rPr lang="it-IT" dirty="0" smtClean="0"/>
              <a:t>. «POCKET Tools» </a:t>
            </a:r>
            <a:r>
              <a:rPr lang="it-IT" u="sng" dirty="0" smtClean="0"/>
              <a:t>MUST</a:t>
            </a:r>
            <a:r>
              <a:rPr lang="it-IT" dirty="0" smtClean="0"/>
              <a:t> be </a:t>
            </a:r>
            <a:r>
              <a:rPr lang="it-IT" dirty="0" err="1" smtClean="0"/>
              <a:t>written</a:t>
            </a:r>
            <a:r>
              <a:rPr lang="it-IT" dirty="0" smtClean="0"/>
              <a:t>;</a:t>
            </a:r>
            <a:endParaRPr lang="it-IT" dirty="0"/>
          </a:p>
          <a:p>
            <a:pPr lvl="1"/>
            <a:r>
              <a:rPr lang="it-IT" dirty="0" err="1" smtClean="0"/>
              <a:t>Each</a:t>
            </a:r>
            <a:r>
              <a:rPr lang="it-IT" dirty="0" smtClean="0"/>
              <a:t> country can express 20 </a:t>
            </a:r>
            <a:r>
              <a:rPr lang="it-IT" dirty="0" err="1" smtClean="0"/>
              <a:t>votes</a:t>
            </a:r>
            <a:r>
              <a:rPr lang="it-IT" dirty="0" smtClean="0"/>
              <a:t> (20 </a:t>
            </a:r>
            <a:r>
              <a:rPr lang="it-IT" dirty="0" err="1" smtClean="0"/>
              <a:t>students</a:t>
            </a:r>
            <a:r>
              <a:rPr lang="it-IT" dirty="0" smtClean="0"/>
              <a:t>) </a:t>
            </a:r>
            <a:r>
              <a:rPr lang="it-IT" dirty="0" smtClean="0">
                <a:sym typeface="Wingdings" pitchFamily="2" charset="2"/>
              </a:rPr>
              <a:t>  140 </a:t>
            </a:r>
            <a:r>
              <a:rPr lang="it-IT" dirty="0" err="1" smtClean="0">
                <a:sym typeface="Wingdings" pitchFamily="2" charset="2"/>
              </a:rPr>
              <a:t>votes</a:t>
            </a:r>
            <a:r>
              <a:rPr lang="it-IT" dirty="0" smtClean="0">
                <a:sym typeface="Wingdings" pitchFamily="2" charset="2"/>
              </a:rPr>
              <a:t> on 14 logos</a:t>
            </a:r>
          </a:p>
          <a:p>
            <a:pPr lvl="1"/>
            <a:r>
              <a:rPr lang="it-IT" dirty="0" err="1" smtClean="0">
                <a:sym typeface="Wingdings" pitchFamily="2" charset="2"/>
              </a:rPr>
              <a:t>Voting</a:t>
            </a:r>
            <a:r>
              <a:rPr lang="it-IT" dirty="0" smtClean="0">
                <a:sym typeface="Wingdings" pitchFamily="2" charset="2"/>
              </a:rPr>
              <a:t> </a:t>
            </a:r>
            <a:r>
              <a:rPr lang="it-IT" dirty="0" err="1" smtClean="0">
                <a:sym typeface="Wingdings" pitchFamily="2" charset="2"/>
              </a:rPr>
              <a:t>platform</a:t>
            </a:r>
            <a:r>
              <a:rPr lang="it-IT" dirty="0" smtClean="0">
                <a:sym typeface="Wingdings" pitchFamily="2" charset="2"/>
              </a:rPr>
              <a:t> </a:t>
            </a:r>
            <a:r>
              <a:rPr lang="it-IT" dirty="0" err="1" smtClean="0">
                <a:sym typeface="Wingdings" pitchFamily="2" charset="2"/>
              </a:rPr>
              <a:t>will</a:t>
            </a:r>
            <a:r>
              <a:rPr lang="it-IT" dirty="0" smtClean="0">
                <a:sym typeface="Wingdings" pitchFamily="2" charset="2"/>
              </a:rPr>
              <a:t> be </a:t>
            </a:r>
            <a:r>
              <a:rPr lang="it-IT" dirty="0" err="1" smtClean="0">
                <a:sym typeface="Wingdings" pitchFamily="2" charset="2"/>
              </a:rPr>
              <a:t>Twinspace</a:t>
            </a:r>
            <a:r>
              <a:rPr lang="it-IT" dirty="0" smtClean="0">
                <a:sym typeface="Wingdings" pitchFamily="2" charset="2"/>
              </a:rPr>
              <a:t> so </a:t>
            </a:r>
            <a:r>
              <a:rPr lang="it-IT" dirty="0" err="1" smtClean="0">
                <a:sym typeface="Wingdings" pitchFamily="2" charset="2"/>
              </a:rPr>
              <a:t>that</a:t>
            </a:r>
            <a:r>
              <a:rPr lang="it-IT" dirty="0" smtClean="0">
                <a:sym typeface="Wingdings" pitchFamily="2" charset="2"/>
              </a:rPr>
              <a:t> </a:t>
            </a:r>
            <a:r>
              <a:rPr lang="it-IT" dirty="0" err="1" smtClean="0">
                <a:sym typeface="Wingdings" pitchFamily="2" charset="2"/>
              </a:rPr>
              <a:t>votes</a:t>
            </a:r>
            <a:r>
              <a:rPr lang="it-IT" dirty="0" smtClean="0">
                <a:sym typeface="Wingdings" pitchFamily="2" charset="2"/>
              </a:rPr>
              <a:t> are </a:t>
            </a:r>
            <a:r>
              <a:rPr lang="it-IT" dirty="0" err="1" smtClean="0">
                <a:sym typeface="Wingdings" pitchFamily="2" charset="2"/>
              </a:rPr>
              <a:t>automatically</a:t>
            </a:r>
            <a:r>
              <a:rPr lang="it-IT" dirty="0" smtClean="0">
                <a:sym typeface="Wingdings" pitchFamily="2" charset="2"/>
              </a:rPr>
              <a:t> </a:t>
            </a:r>
            <a:r>
              <a:rPr lang="it-IT" dirty="0" err="1" smtClean="0">
                <a:sym typeface="Wingdings" pitchFamily="2" charset="2"/>
              </a:rPr>
              <a:t>registered</a:t>
            </a:r>
            <a:r>
              <a:rPr lang="it-IT" dirty="0" smtClean="0">
                <a:sym typeface="Wingdings" pitchFamily="2" charset="2"/>
              </a:rPr>
              <a:t> and </a:t>
            </a:r>
            <a:r>
              <a:rPr lang="it-IT" dirty="0" err="1" smtClean="0">
                <a:sym typeface="Wingdings" pitchFamily="2" charset="2"/>
              </a:rPr>
              <a:t>processed</a:t>
            </a:r>
            <a:r>
              <a:rPr lang="it-IT" dirty="0" smtClean="0">
                <a:sym typeface="Wingdings" pitchFamily="2" charset="2"/>
              </a:rPr>
              <a:t>  to </a:t>
            </a:r>
            <a:r>
              <a:rPr lang="it-IT" dirty="0" err="1" smtClean="0">
                <a:sym typeface="Wingdings" pitchFamily="2" charset="2"/>
              </a:rPr>
              <a:t>avoid</a:t>
            </a:r>
            <a:r>
              <a:rPr lang="it-IT" dirty="0" smtClean="0">
                <a:sym typeface="Wingdings" pitchFamily="2" charset="2"/>
              </a:rPr>
              <a:t> </a:t>
            </a:r>
            <a:r>
              <a:rPr lang="it-IT" dirty="0" err="1" smtClean="0">
                <a:sym typeface="Wingdings" pitchFamily="2" charset="2"/>
              </a:rPr>
              <a:t>getting</a:t>
            </a:r>
            <a:r>
              <a:rPr lang="it-IT" dirty="0" smtClean="0">
                <a:sym typeface="Wingdings" pitchFamily="2" charset="2"/>
              </a:rPr>
              <a:t> </a:t>
            </a:r>
            <a:r>
              <a:rPr lang="it-IT" dirty="0" err="1" smtClean="0">
                <a:sym typeface="Wingdings" pitchFamily="2" charset="2"/>
              </a:rPr>
              <a:t>crazy</a:t>
            </a:r>
            <a:r>
              <a:rPr lang="it-IT" dirty="0" smtClean="0">
                <a:sym typeface="Wingdings" pitchFamily="2" charset="2"/>
              </a:rPr>
              <a:t> with </a:t>
            </a:r>
            <a:r>
              <a:rPr lang="it-IT" dirty="0" err="1" smtClean="0">
                <a:sym typeface="Wingdings" pitchFamily="2" charset="2"/>
              </a:rPr>
              <a:t>calculating</a:t>
            </a:r>
            <a:r>
              <a:rPr lang="it-IT" dirty="0" smtClean="0">
                <a:sym typeface="Wingdings" pitchFamily="2" charset="2"/>
              </a:rPr>
              <a:t> the </a:t>
            </a:r>
            <a:r>
              <a:rPr lang="it-IT" dirty="0" err="1" smtClean="0">
                <a:sym typeface="Wingdings" pitchFamily="2" charset="2"/>
              </a:rPr>
              <a:t>results</a:t>
            </a:r>
            <a:r>
              <a:rPr lang="it-IT" dirty="0" smtClean="0">
                <a:sym typeface="Wingdings" pitchFamily="2" charset="2"/>
              </a:rPr>
              <a:t> </a:t>
            </a:r>
          </a:p>
          <a:p>
            <a:pPr lvl="1"/>
            <a:r>
              <a:rPr lang="it-IT" dirty="0" err="1" smtClean="0">
                <a:sym typeface="Wingdings" pitchFamily="2" charset="2"/>
              </a:rPr>
              <a:t>Each</a:t>
            </a:r>
            <a:r>
              <a:rPr lang="it-IT" dirty="0" smtClean="0">
                <a:sym typeface="Wingdings" pitchFamily="2" charset="2"/>
              </a:rPr>
              <a:t> country can vote for the </a:t>
            </a:r>
            <a:r>
              <a:rPr lang="it-IT" dirty="0" err="1" smtClean="0">
                <a:sym typeface="Wingdings" pitchFamily="2" charset="2"/>
              </a:rPr>
              <a:t>favourite</a:t>
            </a:r>
            <a:r>
              <a:rPr lang="it-IT" dirty="0" smtClean="0">
                <a:sym typeface="Wingdings" pitchFamily="2" charset="2"/>
              </a:rPr>
              <a:t> logo EXCEPT the </a:t>
            </a:r>
            <a:r>
              <a:rPr lang="it-IT" dirty="0" err="1" smtClean="0">
                <a:sym typeface="Wingdings" pitchFamily="2" charset="2"/>
              </a:rPr>
              <a:t>two</a:t>
            </a:r>
            <a:r>
              <a:rPr lang="it-IT" dirty="0" smtClean="0">
                <a:sym typeface="Wingdings" pitchFamily="2" charset="2"/>
              </a:rPr>
              <a:t> for </a:t>
            </a:r>
            <a:r>
              <a:rPr lang="it-IT" dirty="0" err="1" smtClean="0">
                <a:sym typeface="Wingdings" pitchFamily="2" charset="2"/>
              </a:rPr>
              <a:t>their</a:t>
            </a:r>
            <a:r>
              <a:rPr lang="it-IT" dirty="0" smtClean="0">
                <a:sym typeface="Wingdings" pitchFamily="2" charset="2"/>
              </a:rPr>
              <a:t> </a:t>
            </a:r>
            <a:r>
              <a:rPr lang="it-IT" dirty="0" err="1" smtClean="0">
                <a:sym typeface="Wingdings" pitchFamily="2" charset="2"/>
              </a:rPr>
              <a:t>own</a:t>
            </a:r>
            <a:r>
              <a:rPr lang="it-IT" dirty="0" smtClean="0">
                <a:sym typeface="Wingdings" pitchFamily="2" charset="2"/>
              </a:rPr>
              <a:t> country</a:t>
            </a:r>
          </a:p>
          <a:p>
            <a:pPr lvl="1"/>
            <a:r>
              <a:rPr lang="it-IT" dirty="0" smtClean="0">
                <a:sym typeface="Wingdings" pitchFamily="2" charset="2"/>
              </a:rPr>
              <a:t>1 </a:t>
            </a:r>
            <a:r>
              <a:rPr lang="it-IT" dirty="0" err="1" smtClean="0">
                <a:sym typeface="Wingdings" pitchFamily="2" charset="2"/>
              </a:rPr>
              <a:t>person</a:t>
            </a:r>
            <a:r>
              <a:rPr lang="it-IT" dirty="0" smtClean="0">
                <a:sym typeface="Wingdings" pitchFamily="2" charset="2"/>
              </a:rPr>
              <a:t> = 1 vote</a:t>
            </a:r>
          </a:p>
          <a:p>
            <a:pPr lvl="1"/>
            <a:r>
              <a:rPr lang="it-IT" i="1" dirty="0" err="1" smtClean="0">
                <a:sym typeface="Wingdings" pitchFamily="2" charset="2"/>
              </a:rPr>
              <a:t>Deadline</a:t>
            </a:r>
            <a:r>
              <a:rPr lang="it-IT" i="1" dirty="0" smtClean="0">
                <a:sym typeface="Wingdings" pitchFamily="2" charset="2"/>
              </a:rPr>
              <a:t> for </a:t>
            </a:r>
            <a:r>
              <a:rPr lang="it-IT" i="1" dirty="0" err="1" smtClean="0">
                <a:sym typeface="Wingdings" pitchFamily="2" charset="2"/>
              </a:rPr>
              <a:t>sending</a:t>
            </a:r>
            <a:r>
              <a:rPr lang="it-IT" i="1" dirty="0" smtClean="0">
                <a:sym typeface="Wingdings" pitchFamily="2" charset="2"/>
              </a:rPr>
              <a:t> logos: 10th </a:t>
            </a:r>
            <a:r>
              <a:rPr lang="it-IT" i="1" dirty="0" err="1" smtClean="0">
                <a:sym typeface="Wingdings" pitchFamily="2" charset="2"/>
              </a:rPr>
              <a:t>December</a:t>
            </a:r>
            <a:r>
              <a:rPr lang="it-IT" i="1" dirty="0" smtClean="0">
                <a:sym typeface="Wingdings" pitchFamily="2" charset="2"/>
              </a:rPr>
              <a:t> to the </a:t>
            </a:r>
            <a:r>
              <a:rPr lang="it-IT" i="1" dirty="0" err="1" smtClean="0">
                <a:sym typeface="Wingdings" pitchFamily="2" charset="2"/>
              </a:rPr>
              <a:t>Turkish</a:t>
            </a:r>
            <a:r>
              <a:rPr lang="it-IT" i="1" dirty="0" smtClean="0">
                <a:sym typeface="Wingdings" pitchFamily="2" charset="2"/>
              </a:rPr>
              <a:t> partner</a:t>
            </a:r>
          </a:p>
          <a:p>
            <a:pPr lvl="1"/>
            <a:r>
              <a:rPr lang="it-IT" i="1" dirty="0" smtClean="0">
                <a:sym typeface="Wingdings" pitchFamily="2" charset="2"/>
              </a:rPr>
              <a:t>Logo vote </a:t>
            </a:r>
            <a:r>
              <a:rPr lang="it-IT" i="1" dirty="0" err="1" smtClean="0">
                <a:sym typeface="Wingdings" pitchFamily="2" charset="2"/>
              </a:rPr>
              <a:t>days</a:t>
            </a:r>
            <a:r>
              <a:rPr lang="it-IT" i="1" dirty="0" smtClean="0">
                <a:sym typeface="Wingdings" pitchFamily="2" charset="2"/>
              </a:rPr>
              <a:t>: 15° and 16th </a:t>
            </a:r>
            <a:r>
              <a:rPr lang="it-IT" i="1" dirty="0" err="1" smtClean="0">
                <a:sym typeface="Wingdings" pitchFamily="2" charset="2"/>
              </a:rPr>
              <a:t>December</a:t>
            </a:r>
            <a:r>
              <a:rPr lang="it-IT" i="1" dirty="0" smtClean="0">
                <a:sym typeface="Wingdings" pitchFamily="2" charset="2"/>
              </a:rPr>
              <a:t> (</a:t>
            </a:r>
            <a:r>
              <a:rPr lang="it-IT" i="1" dirty="0" err="1" smtClean="0">
                <a:sym typeface="Wingdings" pitchFamily="2" charset="2"/>
              </a:rPr>
              <a:t>Thursday</a:t>
            </a:r>
            <a:r>
              <a:rPr lang="it-IT" i="1" dirty="0" smtClean="0">
                <a:sym typeface="Wingdings" pitchFamily="2" charset="2"/>
              </a:rPr>
              <a:t> and </a:t>
            </a:r>
            <a:r>
              <a:rPr lang="it-IT" i="1" dirty="0" err="1" smtClean="0">
                <a:sym typeface="Wingdings" pitchFamily="2" charset="2"/>
              </a:rPr>
              <a:t>Friday</a:t>
            </a:r>
            <a:r>
              <a:rPr lang="it-IT" i="1" dirty="0" smtClean="0">
                <a:sym typeface="Wingdings" pitchFamily="2" charset="2"/>
              </a:rPr>
              <a:t>)</a:t>
            </a:r>
            <a:endParaRPr lang="it-IT" i="1" dirty="0">
              <a:sym typeface="Wingdings" pitchFamily="2" charset="2"/>
            </a:endParaRPr>
          </a:p>
          <a:p>
            <a:pPr lvl="1"/>
            <a:r>
              <a:rPr lang="it-IT" i="1" dirty="0" err="1" smtClean="0">
                <a:sym typeface="Wingdings" pitchFamily="2" charset="2"/>
              </a:rPr>
              <a:t>Turkey</a:t>
            </a:r>
            <a:r>
              <a:rPr lang="it-IT" i="1" dirty="0" smtClean="0">
                <a:sym typeface="Wingdings" pitchFamily="2" charset="2"/>
              </a:rPr>
              <a:t> </a:t>
            </a:r>
            <a:r>
              <a:rPr lang="it-IT" i="1" dirty="0" err="1" smtClean="0">
                <a:sym typeface="Wingdings" pitchFamily="2" charset="2"/>
              </a:rPr>
              <a:t>should</a:t>
            </a:r>
            <a:r>
              <a:rPr lang="it-IT" i="1" dirty="0" smtClean="0">
                <a:sym typeface="Wingdings" pitchFamily="2" charset="2"/>
              </a:rPr>
              <a:t> </a:t>
            </a:r>
            <a:r>
              <a:rPr lang="it-IT" i="1" dirty="0" err="1" smtClean="0">
                <a:sym typeface="Wingdings" pitchFamily="2" charset="2"/>
              </a:rPr>
              <a:t>not</a:t>
            </a:r>
            <a:r>
              <a:rPr lang="it-IT" i="1" dirty="0" smtClean="0">
                <a:sym typeface="Wingdings" pitchFamily="2" charset="2"/>
              </a:rPr>
              <a:t> </a:t>
            </a:r>
            <a:r>
              <a:rPr lang="it-IT" i="1" dirty="0" err="1" smtClean="0">
                <a:sym typeface="Wingdings" pitchFamily="2" charset="2"/>
              </a:rPr>
              <a:t>reveal</a:t>
            </a:r>
            <a:r>
              <a:rPr lang="it-IT" i="1" dirty="0" smtClean="0">
                <a:sym typeface="Wingdings" pitchFamily="2" charset="2"/>
              </a:rPr>
              <a:t> </a:t>
            </a:r>
            <a:r>
              <a:rPr lang="it-IT" i="1" dirty="0" err="1" smtClean="0">
                <a:sym typeface="Wingdings" pitchFamily="2" charset="2"/>
              </a:rPr>
              <a:t>partial</a:t>
            </a:r>
            <a:r>
              <a:rPr lang="it-IT" i="1" dirty="0" smtClean="0">
                <a:sym typeface="Wingdings" pitchFamily="2" charset="2"/>
              </a:rPr>
              <a:t> </a:t>
            </a:r>
            <a:r>
              <a:rPr lang="it-IT" i="1" dirty="0" err="1" smtClean="0">
                <a:sym typeface="Wingdings" pitchFamily="2" charset="2"/>
              </a:rPr>
              <a:t>results</a:t>
            </a:r>
            <a:r>
              <a:rPr lang="it-IT" i="1" dirty="0" smtClean="0">
                <a:sym typeface="Wingdings" pitchFamily="2" charset="2"/>
              </a:rPr>
              <a:t> of the first vote </a:t>
            </a:r>
            <a:r>
              <a:rPr lang="it-IT" i="1" dirty="0" err="1" smtClean="0">
                <a:sym typeface="Wingdings" pitchFamily="2" charset="2"/>
              </a:rPr>
              <a:t>day</a:t>
            </a:r>
            <a:endParaRPr lang="it-IT" i="1" dirty="0" smtClean="0"/>
          </a:p>
        </p:txBody>
      </p:sp>
      <p:sp>
        <p:nvSpPr>
          <p:cNvPr id="5" name="Titolo 1"/>
          <p:cNvSpPr>
            <a:spLocks noGrp="1"/>
          </p:cNvSpPr>
          <p:nvPr>
            <p:ph type="title"/>
          </p:nvPr>
        </p:nvSpPr>
        <p:spPr>
          <a:xfrm>
            <a:off x="914400" y="274638"/>
            <a:ext cx="7772400" cy="1143000"/>
          </a:xfrm>
        </p:spPr>
        <p:txBody>
          <a:bodyPr>
            <a:normAutofit fontScale="90000"/>
          </a:bodyPr>
          <a:lstStyle/>
          <a:p>
            <a:pPr algn="ctr"/>
            <a:r>
              <a:rPr lang="it-IT" dirty="0" err="1" smtClean="0"/>
              <a:t>Preparation</a:t>
            </a:r>
            <a:r>
              <a:rPr lang="it-IT" dirty="0" smtClean="0"/>
              <a:t> </a:t>
            </a:r>
            <a:r>
              <a:rPr lang="it-IT" dirty="0" err="1" smtClean="0"/>
              <a:t>phase</a:t>
            </a:r>
            <a:r>
              <a:rPr lang="it-IT" dirty="0" smtClean="0"/>
              <a:t> </a:t>
            </a:r>
            <a:br>
              <a:rPr lang="it-IT" dirty="0" smtClean="0"/>
            </a:br>
            <a:r>
              <a:rPr lang="it-IT" dirty="0" smtClean="0"/>
              <a:t>(</a:t>
            </a:r>
            <a:r>
              <a:rPr lang="it-IT" dirty="0" err="1" smtClean="0"/>
              <a:t>from</a:t>
            </a:r>
            <a:r>
              <a:rPr lang="it-IT" dirty="0" smtClean="0"/>
              <a:t> 1st </a:t>
            </a:r>
            <a:r>
              <a:rPr lang="it-IT" dirty="0" err="1" smtClean="0"/>
              <a:t>Sept</a:t>
            </a:r>
            <a:r>
              <a:rPr lang="it-IT" dirty="0" smtClean="0"/>
              <a:t> </a:t>
            </a:r>
            <a:r>
              <a:rPr lang="it-IT" dirty="0" err="1" smtClean="0"/>
              <a:t>to</a:t>
            </a:r>
            <a:r>
              <a:rPr lang="it-IT" dirty="0" smtClean="0"/>
              <a:t> 31st </a:t>
            </a:r>
            <a:r>
              <a:rPr lang="it-IT" dirty="0" err="1" smtClean="0"/>
              <a:t>Dec</a:t>
            </a:r>
            <a:r>
              <a:rPr lang="it-IT" dirty="0" smtClean="0"/>
              <a:t>):</a:t>
            </a: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3" name="Segnaposto contenuto 2"/>
          <p:cNvSpPr>
            <a:spLocks noGrp="1"/>
          </p:cNvSpPr>
          <p:nvPr>
            <p:ph sz="quarter" idx="1"/>
          </p:nvPr>
        </p:nvSpPr>
        <p:spPr>
          <a:xfrm>
            <a:off x="914400" y="1447800"/>
            <a:ext cx="7772400" cy="4933528"/>
          </a:xfrm>
        </p:spPr>
        <p:txBody>
          <a:bodyPr>
            <a:normAutofit/>
          </a:bodyPr>
          <a:lstStyle/>
          <a:p>
            <a:r>
              <a:rPr lang="it-IT" dirty="0" err="1" smtClean="0"/>
              <a:t>Creation</a:t>
            </a:r>
            <a:r>
              <a:rPr lang="it-IT" dirty="0" smtClean="0"/>
              <a:t> </a:t>
            </a:r>
            <a:r>
              <a:rPr lang="it-IT" dirty="0" err="1" smtClean="0"/>
              <a:t>of</a:t>
            </a:r>
            <a:r>
              <a:rPr lang="it-IT" dirty="0" smtClean="0"/>
              <a:t> the website (the </a:t>
            </a:r>
            <a:r>
              <a:rPr lang="it-IT" dirty="0" err="1" smtClean="0"/>
              <a:t>Netherlands</a:t>
            </a:r>
            <a:r>
              <a:rPr lang="it-IT" dirty="0" smtClean="0"/>
              <a:t>)</a:t>
            </a:r>
          </a:p>
          <a:p>
            <a:pPr lvl="1"/>
            <a:r>
              <a:rPr lang="it-IT" dirty="0" smtClean="0"/>
              <a:t>The website </a:t>
            </a:r>
            <a:r>
              <a:rPr lang="it-IT" dirty="0" err="1" smtClean="0"/>
              <a:t>should</a:t>
            </a:r>
            <a:r>
              <a:rPr lang="it-IT" dirty="0" smtClean="0"/>
              <a:t>  </a:t>
            </a:r>
            <a:r>
              <a:rPr lang="it-IT" dirty="0" err="1" smtClean="0"/>
              <a:t>have</a:t>
            </a:r>
            <a:r>
              <a:rPr lang="it-IT" dirty="0" smtClean="0"/>
              <a:t>, </a:t>
            </a:r>
            <a:r>
              <a:rPr lang="it-IT" dirty="0" err="1" smtClean="0"/>
              <a:t>from</a:t>
            </a:r>
            <a:r>
              <a:rPr lang="it-IT" dirty="0" smtClean="0"/>
              <a:t> the start, at </a:t>
            </a:r>
            <a:r>
              <a:rPr lang="it-IT" dirty="0" err="1" smtClean="0"/>
              <a:t>least</a:t>
            </a:r>
            <a:r>
              <a:rPr lang="it-IT" dirty="0" smtClean="0"/>
              <a:t> the </a:t>
            </a:r>
            <a:r>
              <a:rPr lang="it-IT" dirty="0" err="1" smtClean="0"/>
              <a:t>following</a:t>
            </a:r>
            <a:r>
              <a:rPr lang="it-IT" dirty="0" smtClean="0"/>
              <a:t> </a:t>
            </a:r>
            <a:r>
              <a:rPr lang="it-IT" dirty="0" err="1" smtClean="0"/>
              <a:t>pages</a:t>
            </a:r>
            <a:r>
              <a:rPr lang="it-IT" dirty="0" smtClean="0"/>
              <a:t>:</a:t>
            </a:r>
          </a:p>
          <a:p>
            <a:pPr lvl="2"/>
            <a:r>
              <a:rPr lang="it-IT" dirty="0" err="1" smtClean="0"/>
              <a:t>Description</a:t>
            </a:r>
            <a:r>
              <a:rPr lang="it-IT" dirty="0" smtClean="0"/>
              <a:t> of the project (</a:t>
            </a:r>
            <a:r>
              <a:rPr lang="it-IT" dirty="0" err="1" smtClean="0"/>
              <a:t>rationale</a:t>
            </a:r>
            <a:r>
              <a:rPr lang="it-IT" dirty="0" smtClean="0"/>
              <a:t> page 2, </a:t>
            </a:r>
            <a:r>
              <a:rPr lang="it-IT" dirty="0" err="1" smtClean="0"/>
              <a:t>objectives</a:t>
            </a:r>
            <a:r>
              <a:rPr lang="it-IT" dirty="0" smtClean="0"/>
              <a:t> page3/4 (20 </a:t>
            </a:r>
            <a:r>
              <a:rPr lang="it-IT" dirty="0" err="1" smtClean="0"/>
              <a:t>lines</a:t>
            </a:r>
            <a:r>
              <a:rPr lang="it-IT" dirty="0" smtClean="0"/>
              <a:t>), </a:t>
            </a:r>
            <a:r>
              <a:rPr lang="it-IT" dirty="0" err="1" smtClean="0"/>
              <a:t>activities</a:t>
            </a:r>
            <a:r>
              <a:rPr lang="it-IT" dirty="0" smtClean="0"/>
              <a:t> </a:t>
            </a:r>
            <a:r>
              <a:rPr lang="it-IT" dirty="0" err="1" smtClean="0"/>
              <a:t>pages</a:t>
            </a:r>
            <a:r>
              <a:rPr lang="it-IT" dirty="0" smtClean="0"/>
              <a:t> 6/7)</a:t>
            </a:r>
          </a:p>
          <a:p>
            <a:pPr lvl="2"/>
            <a:r>
              <a:rPr lang="it-IT" dirty="0" err="1" smtClean="0"/>
              <a:t>Description</a:t>
            </a:r>
            <a:r>
              <a:rPr lang="it-IT" dirty="0" smtClean="0"/>
              <a:t> of the </a:t>
            </a:r>
            <a:r>
              <a:rPr lang="it-IT" dirty="0" err="1" smtClean="0"/>
              <a:t>partners</a:t>
            </a:r>
            <a:r>
              <a:rPr lang="it-IT" dirty="0" smtClean="0"/>
              <a:t> in </a:t>
            </a:r>
            <a:r>
              <a:rPr lang="it-IT" dirty="0"/>
              <a:t>E</a:t>
            </a:r>
            <a:r>
              <a:rPr lang="it-IT" dirty="0" smtClean="0"/>
              <a:t>nglish </a:t>
            </a:r>
            <a:r>
              <a:rPr lang="it-IT" dirty="0" smtClean="0">
                <a:sym typeface="Wingdings" panose="05000000000000000000" pitchFamily="2" charset="2"/>
              </a:rPr>
              <a:t> </a:t>
            </a:r>
            <a:r>
              <a:rPr lang="it-IT" dirty="0" err="1" smtClean="0">
                <a:sym typeface="Wingdings" panose="05000000000000000000" pitchFamily="2" charset="2"/>
              </a:rPr>
              <a:t>not</a:t>
            </a:r>
            <a:r>
              <a:rPr lang="it-IT" dirty="0" smtClean="0">
                <a:sym typeface="Wingdings" panose="05000000000000000000" pitchFamily="2" charset="2"/>
              </a:rPr>
              <a:t> </a:t>
            </a:r>
            <a:r>
              <a:rPr lang="it-IT" dirty="0" err="1" smtClean="0">
                <a:sym typeface="Wingdings" panose="05000000000000000000" pitchFamily="2" charset="2"/>
              </a:rPr>
              <a:t>longer</a:t>
            </a:r>
            <a:r>
              <a:rPr lang="it-IT" dirty="0" smtClean="0">
                <a:sym typeface="Wingdings" panose="05000000000000000000" pitchFamily="2" charset="2"/>
              </a:rPr>
              <a:t> </a:t>
            </a:r>
            <a:r>
              <a:rPr lang="it-IT" dirty="0" err="1" smtClean="0">
                <a:sym typeface="Wingdings" panose="05000000000000000000" pitchFamily="2" charset="2"/>
              </a:rPr>
              <a:t>than</a:t>
            </a:r>
            <a:r>
              <a:rPr lang="it-IT" dirty="0" smtClean="0">
                <a:sym typeface="Wingdings" panose="05000000000000000000" pitchFamily="2" charset="2"/>
              </a:rPr>
              <a:t> 10 </a:t>
            </a:r>
            <a:r>
              <a:rPr lang="it-IT" dirty="0" err="1" smtClean="0">
                <a:sym typeface="Wingdings" panose="05000000000000000000" pitchFamily="2" charset="2"/>
              </a:rPr>
              <a:t>lines</a:t>
            </a:r>
            <a:endParaRPr lang="it-IT" dirty="0" smtClean="0"/>
          </a:p>
          <a:p>
            <a:pPr lvl="2"/>
            <a:r>
              <a:rPr lang="it-IT" dirty="0" smtClean="0"/>
              <a:t>The website </a:t>
            </a:r>
            <a:r>
              <a:rPr lang="it-IT" dirty="0" err="1" smtClean="0"/>
              <a:t>will</a:t>
            </a:r>
            <a:r>
              <a:rPr lang="it-IT" dirty="0" smtClean="0"/>
              <a:t> be in English</a:t>
            </a:r>
          </a:p>
          <a:p>
            <a:pPr lvl="2"/>
            <a:r>
              <a:rPr lang="it-IT" dirty="0" smtClean="0"/>
              <a:t>The </a:t>
            </a:r>
            <a:r>
              <a:rPr lang="it-IT" dirty="0" err="1" smtClean="0"/>
              <a:t>Dutch</a:t>
            </a:r>
            <a:r>
              <a:rPr lang="it-IT" dirty="0" smtClean="0"/>
              <a:t> partner </a:t>
            </a:r>
            <a:r>
              <a:rPr lang="it-IT" dirty="0" err="1" smtClean="0"/>
              <a:t>will</a:t>
            </a:r>
            <a:r>
              <a:rPr lang="it-IT" dirty="0" smtClean="0"/>
              <a:t> upload the </a:t>
            </a:r>
            <a:r>
              <a:rPr lang="it-IT" dirty="0" err="1" smtClean="0"/>
              <a:t>materials</a:t>
            </a:r>
            <a:r>
              <a:rPr lang="it-IT" dirty="0" smtClean="0"/>
              <a:t> </a:t>
            </a:r>
            <a:r>
              <a:rPr lang="it-IT" dirty="0" err="1" smtClean="0"/>
              <a:t>that</a:t>
            </a:r>
            <a:r>
              <a:rPr lang="it-IT" dirty="0" smtClean="0"/>
              <a:t> </a:t>
            </a:r>
            <a:r>
              <a:rPr lang="it-IT" dirty="0" err="1" smtClean="0"/>
              <a:t>have</a:t>
            </a:r>
            <a:r>
              <a:rPr lang="it-IT" dirty="0" smtClean="0"/>
              <a:t> to be sent by email</a:t>
            </a:r>
          </a:p>
          <a:p>
            <a:r>
              <a:rPr lang="it-IT" i="1" dirty="0" err="1" smtClean="0"/>
              <a:t>Deadline</a:t>
            </a:r>
            <a:r>
              <a:rPr lang="it-IT" i="1" dirty="0" smtClean="0"/>
              <a:t> for </a:t>
            </a:r>
            <a:r>
              <a:rPr lang="it-IT" i="1" dirty="0" err="1" smtClean="0"/>
              <a:t>sending</a:t>
            </a:r>
            <a:r>
              <a:rPr lang="it-IT" i="1" dirty="0" smtClean="0"/>
              <a:t> </a:t>
            </a:r>
            <a:r>
              <a:rPr lang="it-IT" i="1" dirty="0" err="1" smtClean="0"/>
              <a:t>translated</a:t>
            </a:r>
            <a:r>
              <a:rPr lang="it-IT" i="1" dirty="0" smtClean="0"/>
              <a:t> </a:t>
            </a:r>
            <a:r>
              <a:rPr lang="it-IT" i="1" dirty="0" err="1" smtClean="0"/>
              <a:t>material</a:t>
            </a:r>
            <a:r>
              <a:rPr lang="it-IT" i="1" dirty="0" smtClean="0"/>
              <a:t> to </a:t>
            </a:r>
            <a:r>
              <a:rPr lang="it-IT" i="1" dirty="0" err="1" smtClean="0"/>
              <a:t>Niek</a:t>
            </a:r>
            <a:r>
              <a:rPr lang="it-IT" i="1" dirty="0" smtClean="0"/>
              <a:t>: 20th </a:t>
            </a:r>
            <a:r>
              <a:rPr lang="it-IT" i="1" dirty="0" err="1" smtClean="0"/>
              <a:t>November</a:t>
            </a:r>
            <a:endParaRPr lang="it-IT" i="1" dirty="0" smtClean="0"/>
          </a:p>
          <a:p>
            <a:r>
              <a:rPr lang="it-IT" i="1" dirty="0" err="1" smtClean="0"/>
              <a:t>Deadline</a:t>
            </a:r>
            <a:r>
              <a:rPr lang="it-IT" i="1" dirty="0" smtClean="0"/>
              <a:t> </a:t>
            </a:r>
            <a:r>
              <a:rPr lang="it-IT" i="1" dirty="0" err="1" smtClean="0"/>
              <a:t>for</a:t>
            </a:r>
            <a:r>
              <a:rPr lang="it-IT" i="1" dirty="0" smtClean="0"/>
              <a:t> the website </a:t>
            </a:r>
            <a:r>
              <a:rPr lang="it-IT" i="1" dirty="0" err="1" smtClean="0"/>
              <a:t>to</a:t>
            </a:r>
            <a:r>
              <a:rPr lang="it-IT" i="1" dirty="0" smtClean="0"/>
              <a:t> </a:t>
            </a:r>
            <a:r>
              <a:rPr lang="it-IT" i="1" dirty="0" err="1" smtClean="0"/>
              <a:t>be</a:t>
            </a:r>
            <a:r>
              <a:rPr lang="it-IT" i="1" dirty="0" smtClean="0"/>
              <a:t> online: 01st </a:t>
            </a:r>
            <a:r>
              <a:rPr lang="it-IT" i="1" dirty="0" err="1" smtClean="0"/>
              <a:t>December</a:t>
            </a:r>
            <a:endParaRPr lang="it-IT" i="1" dirty="0"/>
          </a:p>
        </p:txBody>
      </p:sp>
      <p:sp>
        <p:nvSpPr>
          <p:cNvPr id="5" name="Titolo 1"/>
          <p:cNvSpPr>
            <a:spLocks noGrp="1"/>
          </p:cNvSpPr>
          <p:nvPr>
            <p:ph type="title"/>
          </p:nvPr>
        </p:nvSpPr>
        <p:spPr>
          <a:xfrm>
            <a:off x="914400" y="274638"/>
            <a:ext cx="7772400" cy="1143000"/>
          </a:xfrm>
        </p:spPr>
        <p:txBody>
          <a:bodyPr>
            <a:normAutofit fontScale="90000"/>
          </a:bodyPr>
          <a:lstStyle/>
          <a:p>
            <a:pPr algn="ctr"/>
            <a:r>
              <a:rPr lang="it-IT" dirty="0" err="1" smtClean="0"/>
              <a:t>Preparation</a:t>
            </a:r>
            <a:r>
              <a:rPr lang="it-IT" dirty="0" smtClean="0"/>
              <a:t> </a:t>
            </a:r>
            <a:r>
              <a:rPr lang="it-IT" dirty="0" err="1" smtClean="0"/>
              <a:t>phase</a:t>
            </a:r>
            <a:r>
              <a:rPr lang="it-IT" dirty="0" smtClean="0"/>
              <a:t> </a:t>
            </a:r>
            <a:br>
              <a:rPr lang="it-IT" dirty="0" smtClean="0"/>
            </a:br>
            <a:r>
              <a:rPr lang="it-IT" dirty="0" smtClean="0"/>
              <a:t>(</a:t>
            </a:r>
            <a:r>
              <a:rPr lang="it-IT" dirty="0" err="1" smtClean="0"/>
              <a:t>from</a:t>
            </a:r>
            <a:r>
              <a:rPr lang="it-IT" dirty="0" smtClean="0"/>
              <a:t> 1st </a:t>
            </a:r>
            <a:r>
              <a:rPr lang="it-IT" dirty="0" err="1" smtClean="0"/>
              <a:t>Sept</a:t>
            </a:r>
            <a:r>
              <a:rPr lang="it-IT" dirty="0" smtClean="0"/>
              <a:t> </a:t>
            </a:r>
            <a:r>
              <a:rPr lang="it-IT" dirty="0" err="1" smtClean="0"/>
              <a:t>to</a:t>
            </a:r>
            <a:r>
              <a:rPr lang="it-IT" dirty="0" smtClean="0"/>
              <a:t> 31st </a:t>
            </a:r>
            <a:r>
              <a:rPr lang="it-IT" dirty="0" err="1" smtClean="0"/>
              <a:t>Dec</a:t>
            </a:r>
            <a:r>
              <a:rPr lang="it-IT" dirty="0" smtClean="0"/>
              <a:t>):</a:t>
            </a:r>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3" name="Segnaposto contenuto 2"/>
          <p:cNvSpPr>
            <a:spLocks noGrp="1"/>
          </p:cNvSpPr>
          <p:nvPr>
            <p:ph sz="quarter" idx="1"/>
          </p:nvPr>
        </p:nvSpPr>
        <p:spPr>
          <a:xfrm>
            <a:off x="914400" y="1447800"/>
            <a:ext cx="7772400" cy="5005536"/>
          </a:xfrm>
        </p:spPr>
        <p:txBody>
          <a:bodyPr>
            <a:normAutofit/>
          </a:bodyPr>
          <a:lstStyle/>
          <a:p>
            <a:r>
              <a:rPr lang="it-IT" dirty="0" err="1" smtClean="0"/>
              <a:t>Creation</a:t>
            </a:r>
            <a:r>
              <a:rPr lang="it-IT" dirty="0" smtClean="0"/>
              <a:t> of the </a:t>
            </a:r>
            <a:r>
              <a:rPr lang="it-IT" dirty="0" err="1" smtClean="0"/>
              <a:t>Facebook</a:t>
            </a:r>
            <a:r>
              <a:rPr lang="it-IT" dirty="0" smtClean="0"/>
              <a:t> page: </a:t>
            </a:r>
            <a:r>
              <a:rPr lang="it-IT" dirty="0" err="1" smtClean="0">
                <a:solidFill>
                  <a:schemeClr val="accent2"/>
                </a:solidFill>
              </a:rPr>
              <a:t>Hungary</a:t>
            </a:r>
            <a:endParaRPr lang="it-IT" dirty="0" smtClean="0"/>
          </a:p>
          <a:p>
            <a:r>
              <a:rPr lang="it-IT" dirty="0" err="1" smtClean="0"/>
              <a:t>Twitter</a:t>
            </a:r>
            <a:r>
              <a:rPr lang="it-IT" dirty="0" smtClean="0"/>
              <a:t> </a:t>
            </a:r>
            <a:r>
              <a:rPr lang="it-IT" dirty="0" err="1" smtClean="0"/>
              <a:t>profile</a:t>
            </a:r>
            <a:r>
              <a:rPr lang="it-IT" dirty="0" smtClean="0"/>
              <a:t> (</a:t>
            </a:r>
            <a:r>
              <a:rPr lang="it-IT" dirty="0" err="1" smtClean="0"/>
              <a:t>Tweetstorms</a:t>
            </a:r>
            <a:r>
              <a:rPr lang="it-IT" dirty="0" smtClean="0"/>
              <a:t>): </a:t>
            </a:r>
            <a:r>
              <a:rPr lang="it-IT" dirty="0" err="1" smtClean="0">
                <a:solidFill>
                  <a:schemeClr val="accent2"/>
                </a:solidFill>
              </a:rPr>
              <a:t>Hungary</a:t>
            </a:r>
            <a:r>
              <a:rPr lang="it-IT" dirty="0" smtClean="0">
                <a:solidFill>
                  <a:schemeClr val="accent2"/>
                </a:solidFill>
              </a:rPr>
              <a:t> </a:t>
            </a:r>
          </a:p>
          <a:p>
            <a:pPr lvl="1"/>
            <a:r>
              <a:rPr lang="it-IT" dirty="0" err="1" smtClean="0"/>
              <a:t>During</a:t>
            </a:r>
            <a:r>
              <a:rPr lang="it-IT" dirty="0" smtClean="0"/>
              <a:t> the </a:t>
            </a:r>
            <a:r>
              <a:rPr lang="it-IT" dirty="0" err="1" smtClean="0"/>
              <a:t>mobilities</a:t>
            </a:r>
            <a:r>
              <a:rPr lang="it-IT" dirty="0" smtClean="0"/>
              <a:t> </a:t>
            </a:r>
            <a:r>
              <a:rPr lang="it-IT" dirty="0" err="1" smtClean="0"/>
              <a:t>Twitter</a:t>
            </a:r>
            <a:r>
              <a:rPr lang="it-IT" dirty="0" smtClean="0"/>
              <a:t> </a:t>
            </a:r>
            <a:r>
              <a:rPr lang="it-IT" dirty="0" err="1" smtClean="0"/>
              <a:t>should</a:t>
            </a:r>
            <a:r>
              <a:rPr lang="it-IT" dirty="0" smtClean="0"/>
              <a:t> </a:t>
            </a:r>
            <a:r>
              <a:rPr lang="it-IT" dirty="0" err="1" smtClean="0"/>
              <a:t>be</a:t>
            </a:r>
            <a:r>
              <a:rPr lang="it-IT" dirty="0" smtClean="0"/>
              <a:t> </a:t>
            </a:r>
            <a:r>
              <a:rPr lang="it-IT" dirty="0" err="1" smtClean="0"/>
              <a:t>used</a:t>
            </a:r>
            <a:r>
              <a:rPr lang="it-IT" dirty="0" smtClean="0"/>
              <a:t> </a:t>
            </a:r>
            <a:r>
              <a:rPr lang="it-IT" dirty="0" err="1" smtClean="0"/>
              <a:t>by</a:t>
            </a:r>
            <a:r>
              <a:rPr lang="it-IT" dirty="0" smtClean="0"/>
              <a:t> </a:t>
            </a:r>
            <a:r>
              <a:rPr lang="it-IT" dirty="0" err="1" smtClean="0"/>
              <a:t>both</a:t>
            </a:r>
            <a:r>
              <a:rPr lang="it-IT" dirty="0" smtClean="0"/>
              <a:t> </a:t>
            </a:r>
            <a:r>
              <a:rPr lang="it-IT" dirty="0" err="1" smtClean="0"/>
              <a:t>students</a:t>
            </a:r>
            <a:r>
              <a:rPr lang="it-IT" dirty="0" smtClean="0"/>
              <a:t> and </a:t>
            </a:r>
            <a:r>
              <a:rPr lang="it-IT" dirty="0" err="1" smtClean="0"/>
              <a:t>teachers</a:t>
            </a:r>
            <a:r>
              <a:rPr lang="it-IT" dirty="0" smtClean="0"/>
              <a:t> (</a:t>
            </a:r>
            <a:r>
              <a:rPr lang="it-IT" dirty="0" err="1" smtClean="0"/>
              <a:t>familiar</a:t>
            </a:r>
            <a:r>
              <a:rPr lang="it-IT" dirty="0" smtClean="0"/>
              <a:t> </a:t>
            </a:r>
            <a:r>
              <a:rPr lang="it-IT" dirty="0" err="1" smtClean="0"/>
              <a:t>with</a:t>
            </a:r>
            <a:r>
              <a:rPr lang="it-IT" dirty="0" smtClean="0"/>
              <a:t>) </a:t>
            </a:r>
            <a:r>
              <a:rPr lang="it-IT" dirty="0" err="1" smtClean="0"/>
              <a:t>to</a:t>
            </a:r>
            <a:r>
              <a:rPr lang="it-IT" dirty="0" smtClean="0"/>
              <a:t> </a:t>
            </a:r>
            <a:r>
              <a:rPr lang="it-IT" dirty="0" err="1" smtClean="0"/>
              <a:t>reach</a:t>
            </a:r>
            <a:r>
              <a:rPr lang="it-IT" dirty="0" smtClean="0"/>
              <a:t> the EU </a:t>
            </a:r>
            <a:r>
              <a:rPr lang="it-IT" dirty="0" err="1" smtClean="0"/>
              <a:t>level</a:t>
            </a:r>
            <a:r>
              <a:rPr lang="it-IT" dirty="0" smtClean="0"/>
              <a:t> </a:t>
            </a:r>
            <a:r>
              <a:rPr lang="it-IT" dirty="0" err="1" smtClean="0"/>
              <a:t>of</a:t>
            </a:r>
            <a:r>
              <a:rPr lang="it-IT" dirty="0" smtClean="0"/>
              <a:t> </a:t>
            </a:r>
            <a:r>
              <a:rPr lang="it-IT" dirty="0" err="1" smtClean="0"/>
              <a:t>dissemination</a:t>
            </a:r>
            <a:r>
              <a:rPr lang="it-IT" dirty="0" smtClean="0"/>
              <a:t>. The no. </a:t>
            </a:r>
            <a:r>
              <a:rPr lang="it-IT" dirty="0" err="1" smtClean="0"/>
              <a:t>Of</a:t>
            </a:r>
            <a:r>
              <a:rPr lang="it-IT" dirty="0" smtClean="0"/>
              <a:t> </a:t>
            </a:r>
            <a:r>
              <a:rPr lang="it-IT" dirty="0" err="1" smtClean="0"/>
              <a:t>tweets</a:t>
            </a:r>
            <a:r>
              <a:rPr lang="it-IT" dirty="0" smtClean="0"/>
              <a:t> and </a:t>
            </a:r>
            <a:r>
              <a:rPr lang="it-IT" dirty="0" err="1" smtClean="0"/>
              <a:t>retweets</a:t>
            </a:r>
            <a:r>
              <a:rPr lang="it-IT" dirty="0" smtClean="0"/>
              <a:t> </a:t>
            </a:r>
            <a:r>
              <a:rPr lang="it-IT" dirty="0" err="1" smtClean="0"/>
              <a:t>will</a:t>
            </a:r>
            <a:r>
              <a:rPr lang="it-IT" dirty="0" smtClean="0"/>
              <a:t> </a:t>
            </a:r>
            <a:r>
              <a:rPr lang="it-IT" dirty="0" err="1" smtClean="0"/>
              <a:t>be</a:t>
            </a:r>
            <a:r>
              <a:rPr lang="it-IT" dirty="0" smtClean="0"/>
              <a:t> </a:t>
            </a:r>
            <a:r>
              <a:rPr lang="it-IT" dirty="0" err="1" smtClean="0"/>
              <a:t>considered</a:t>
            </a:r>
            <a:r>
              <a:rPr lang="it-IT" dirty="0" smtClean="0"/>
              <a:t> </a:t>
            </a:r>
            <a:r>
              <a:rPr lang="it-IT" dirty="0" err="1" smtClean="0"/>
              <a:t>an</a:t>
            </a:r>
            <a:r>
              <a:rPr lang="it-IT" dirty="0" smtClean="0"/>
              <a:t> </a:t>
            </a:r>
            <a:r>
              <a:rPr lang="it-IT" dirty="0" err="1" smtClean="0"/>
              <a:t>indicator</a:t>
            </a:r>
            <a:r>
              <a:rPr lang="it-IT" dirty="0" smtClean="0"/>
              <a:t> </a:t>
            </a:r>
            <a:r>
              <a:rPr lang="it-IT" dirty="0" err="1" smtClean="0"/>
              <a:t>for</a:t>
            </a:r>
            <a:r>
              <a:rPr lang="it-IT" dirty="0" smtClean="0"/>
              <a:t> </a:t>
            </a:r>
            <a:r>
              <a:rPr lang="it-IT" dirty="0" err="1" smtClean="0"/>
              <a:t>dissemination</a:t>
            </a:r>
            <a:endParaRPr lang="it-IT" dirty="0" smtClean="0"/>
          </a:p>
          <a:p>
            <a:pPr lvl="1"/>
            <a:r>
              <a:rPr lang="it-IT" dirty="0" smtClean="0"/>
              <a:t>The partner </a:t>
            </a:r>
            <a:r>
              <a:rPr lang="it-IT" dirty="0" err="1" smtClean="0"/>
              <a:t>responsible</a:t>
            </a:r>
            <a:r>
              <a:rPr lang="it-IT" dirty="0" smtClean="0"/>
              <a:t> for the social </a:t>
            </a:r>
            <a:r>
              <a:rPr lang="it-IT" dirty="0" err="1" smtClean="0"/>
              <a:t>communication</a:t>
            </a:r>
            <a:r>
              <a:rPr lang="it-IT" dirty="0" smtClean="0"/>
              <a:t> </a:t>
            </a:r>
            <a:r>
              <a:rPr lang="it-IT" dirty="0" err="1" smtClean="0"/>
              <a:t>will</a:t>
            </a:r>
            <a:r>
              <a:rPr lang="it-IT" dirty="0" smtClean="0"/>
              <a:t> deal </a:t>
            </a:r>
            <a:r>
              <a:rPr lang="it-IT" dirty="0" err="1" smtClean="0"/>
              <a:t>also</a:t>
            </a:r>
            <a:r>
              <a:rPr lang="it-IT" dirty="0" smtClean="0"/>
              <a:t> with </a:t>
            </a:r>
            <a:r>
              <a:rPr lang="it-IT" dirty="0" err="1" smtClean="0"/>
              <a:t>updating</a:t>
            </a:r>
            <a:r>
              <a:rPr lang="it-IT" dirty="0" smtClean="0"/>
              <a:t> social page and </a:t>
            </a:r>
            <a:r>
              <a:rPr lang="it-IT" dirty="0" err="1" smtClean="0"/>
              <a:t>tweetstorm</a:t>
            </a:r>
            <a:endParaRPr lang="it-IT" dirty="0" smtClean="0"/>
          </a:p>
          <a:p>
            <a:pPr lvl="1"/>
            <a:r>
              <a:rPr lang="it-IT" dirty="0" err="1" smtClean="0"/>
              <a:t>Other</a:t>
            </a:r>
            <a:r>
              <a:rPr lang="it-IT" dirty="0" smtClean="0"/>
              <a:t> social </a:t>
            </a:r>
            <a:r>
              <a:rPr lang="it-IT" dirty="0" err="1" smtClean="0"/>
              <a:t>networks</a:t>
            </a:r>
            <a:r>
              <a:rPr lang="it-IT" dirty="0" smtClean="0"/>
              <a:t>?</a:t>
            </a:r>
          </a:p>
          <a:p>
            <a:r>
              <a:rPr lang="it-IT" i="1" dirty="0" err="1" smtClean="0"/>
              <a:t>Deadline</a:t>
            </a:r>
            <a:r>
              <a:rPr lang="it-IT" i="1" dirty="0" smtClean="0"/>
              <a:t> for FB </a:t>
            </a:r>
            <a:r>
              <a:rPr lang="it-IT" i="1" dirty="0" err="1" smtClean="0"/>
              <a:t>page</a:t>
            </a:r>
            <a:r>
              <a:rPr lang="it-IT" i="1" dirty="0" smtClean="0"/>
              <a:t> and TW </a:t>
            </a:r>
            <a:r>
              <a:rPr lang="it-IT" i="1" dirty="0" err="1" smtClean="0"/>
              <a:t>profile</a:t>
            </a:r>
            <a:r>
              <a:rPr lang="it-IT" i="1" dirty="0" smtClean="0"/>
              <a:t> </a:t>
            </a:r>
            <a:r>
              <a:rPr lang="it-IT" i="1" dirty="0" err="1" smtClean="0"/>
              <a:t>creation</a:t>
            </a:r>
            <a:r>
              <a:rPr lang="it-IT" i="1" dirty="0" smtClean="0"/>
              <a:t>: 15th </a:t>
            </a:r>
            <a:r>
              <a:rPr lang="it-IT" i="1" dirty="0" err="1" smtClean="0"/>
              <a:t>December</a:t>
            </a:r>
            <a:endParaRPr lang="it-IT" i="1" dirty="0" smtClean="0"/>
          </a:p>
          <a:p>
            <a:endParaRPr lang="it-IT" i="1" dirty="0"/>
          </a:p>
        </p:txBody>
      </p:sp>
      <p:sp>
        <p:nvSpPr>
          <p:cNvPr id="5" name="Titolo 1"/>
          <p:cNvSpPr>
            <a:spLocks noGrp="1"/>
          </p:cNvSpPr>
          <p:nvPr>
            <p:ph type="title"/>
          </p:nvPr>
        </p:nvSpPr>
        <p:spPr>
          <a:xfrm>
            <a:off x="914400" y="274638"/>
            <a:ext cx="7772400" cy="1143000"/>
          </a:xfrm>
        </p:spPr>
        <p:txBody>
          <a:bodyPr>
            <a:normAutofit fontScale="90000"/>
          </a:bodyPr>
          <a:lstStyle/>
          <a:p>
            <a:pPr algn="ctr"/>
            <a:r>
              <a:rPr lang="it-IT" dirty="0" err="1" smtClean="0"/>
              <a:t>Preparation</a:t>
            </a:r>
            <a:r>
              <a:rPr lang="it-IT" dirty="0" smtClean="0"/>
              <a:t> </a:t>
            </a:r>
            <a:r>
              <a:rPr lang="it-IT" dirty="0" err="1" smtClean="0"/>
              <a:t>phase</a:t>
            </a:r>
            <a:r>
              <a:rPr lang="it-IT" dirty="0" smtClean="0"/>
              <a:t> </a:t>
            </a:r>
            <a:br>
              <a:rPr lang="it-IT" dirty="0" smtClean="0"/>
            </a:br>
            <a:r>
              <a:rPr lang="it-IT" dirty="0" smtClean="0"/>
              <a:t>(</a:t>
            </a:r>
            <a:r>
              <a:rPr lang="it-IT" dirty="0" err="1" smtClean="0"/>
              <a:t>from</a:t>
            </a:r>
            <a:r>
              <a:rPr lang="it-IT" dirty="0" smtClean="0"/>
              <a:t> 1st </a:t>
            </a:r>
            <a:r>
              <a:rPr lang="it-IT" dirty="0" err="1" smtClean="0"/>
              <a:t>Sept</a:t>
            </a:r>
            <a:r>
              <a:rPr lang="it-IT" dirty="0" smtClean="0"/>
              <a:t> </a:t>
            </a:r>
            <a:r>
              <a:rPr lang="it-IT" dirty="0" err="1" smtClean="0"/>
              <a:t>to</a:t>
            </a:r>
            <a:r>
              <a:rPr lang="it-IT" dirty="0" smtClean="0"/>
              <a:t> 31st </a:t>
            </a:r>
            <a:r>
              <a:rPr lang="it-IT" dirty="0" err="1" smtClean="0"/>
              <a:t>Dec</a:t>
            </a:r>
            <a:r>
              <a:rPr lang="it-IT" dirty="0" smtClean="0"/>
              <a:t>):</a:t>
            </a:r>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2" name="Titolo 1"/>
          <p:cNvSpPr>
            <a:spLocks noGrp="1"/>
          </p:cNvSpPr>
          <p:nvPr>
            <p:ph type="title"/>
          </p:nvPr>
        </p:nvSpPr>
        <p:spPr>
          <a:xfrm>
            <a:off x="914400" y="125760"/>
            <a:ext cx="7772400" cy="1143000"/>
          </a:xfrm>
        </p:spPr>
        <p:txBody>
          <a:bodyPr/>
          <a:lstStyle/>
          <a:p>
            <a:r>
              <a:rPr lang="it-IT" dirty="0" err="1" smtClean="0"/>
              <a:t>Implementation</a:t>
            </a:r>
            <a:r>
              <a:rPr lang="it-IT" dirty="0" smtClean="0"/>
              <a:t> </a:t>
            </a:r>
            <a:r>
              <a:rPr lang="it-IT" dirty="0" err="1" smtClean="0"/>
              <a:t>phase</a:t>
            </a:r>
            <a:r>
              <a:rPr lang="it-IT" dirty="0" smtClean="0"/>
              <a:t> – </a:t>
            </a:r>
            <a:r>
              <a:rPr lang="it-IT" dirty="0" err="1" smtClean="0"/>
              <a:t>Action</a:t>
            </a:r>
            <a:r>
              <a:rPr lang="it-IT" dirty="0" smtClean="0"/>
              <a:t> 1</a:t>
            </a:r>
            <a:endParaRPr lang="it-IT" dirty="0"/>
          </a:p>
        </p:txBody>
      </p:sp>
      <p:sp>
        <p:nvSpPr>
          <p:cNvPr id="3" name="Segnaposto contenuto 2"/>
          <p:cNvSpPr>
            <a:spLocks noGrp="1"/>
          </p:cNvSpPr>
          <p:nvPr>
            <p:ph sz="quarter" idx="1"/>
          </p:nvPr>
        </p:nvSpPr>
        <p:spPr>
          <a:xfrm>
            <a:off x="914400" y="1447800"/>
            <a:ext cx="7772400" cy="5077544"/>
          </a:xfrm>
        </p:spPr>
        <p:txBody>
          <a:bodyPr>
            <a:normAutofit fontScale="62500" lnSpcReduction="20000"/>
          </a:bodyPr>
          <a:lstStyle/>
          <a:p>
            <a:r>
              <a:rPr lang="en-US" sz="2900" dirty="0" smtClean="0"/>
              <a:t>"Learning disabilities and individualization": based on mastery learning as an individualized learning strategy to ensure incoming abilities of students and to survey the entrance abilities/knowledges of the students and ensure a speed recovery to those who turn out to be weak. The entrance cognitive prerequisites are, in fact, one of the main causes of the different performance: therefore, after the test with which we will have investigated the skills owned by the pupils involved (both key skills and content-related skills) we can start teaching the agreed learning units (composed by learning objectives, access prerequisites, criteria to determine the level of knowledge, assessment tests) Action 1 will be structured as follows:</a:t>
            </a:r>
          </a:p>
          <a:p>
            <a:pPr lvl="1"/>
            <a:r>
              <a:rPr lang="en-US" sz="2600" dirty="0" smtClean="0"/>
              <a:t>Test to assess the fulfillment of the prerequisites for access to LU (done during the prep phase)</a:t>
            </a:r>
          </a:p>
          <a:p>
            <a:pPr lvl="1"/>
            <a:r>
              <a:rPr lang="en-US" sz="2600" dirty="0" smtClean="0"/>
              <a:t>Activation of early recovery procedures, if  the prerequisites are not met</a:t>
            </a:r>
          </a:p>
          <a:p>
            <a:pPr lvl="1"/>
            <a:r>
              <a:rPr lang="en-US" sz="2600" dirty="0" smtClean="0"/>
              <a:t>Group teaching of 1st LU</a:t>
            </a:r>
          </a:p>
          <a:p>
            <a:pPr lvl="1"/>
            <a:r>
              <a:rPr lang="en-US" sz="2600" dirty="0" smtClean="0"/>
              <a:t>Intermediate test to assess whether the learning objectives have been achieved</a:t>
            </a:r>
          </a:p>
          <a:p>
            <a:pPr lvl="1"/>
            <a:r>
              <a:rPr lang="en-US" sz="2600" dirty="0" smtClean="0"/>
              <a:t>Activation of immediate recovery procedures for pupils who have not achieved the standards, with the use of the peer tutoring</a:t>
            </a:r>
          </a:p>
          <a:p>
            <a:pPr lvl="1"/>
            <a:r>
              <a:rPr lang="en-US" sz="2600" dirty="0" smtClean="0"/>
              <a:t>Final assessment test , which is also a prerequisites assessment test to access to the next unit</a:t>
            </a:r>
          </a:p>
          <a:p>
            <a:pPr lvl="1"/>
            <a:r>
              <a:rPr lang="en-US" sz="2600" dirty="0" smtClean="0"/>
              <a:t>Starting the 2nd LU</a:t>
            </a:r>
          </a:p>
          <a:p>
            <a:pPr lvl="1"/>
            <a:r>
              <a:rPr lang="en-US" sz="2600" dirty="0" smtClean="0"/>
              <a:t>and so on.</a:t>
            </a:r>
          </a:p>
          <a:p>
            <a:r>
              <a:rPr lang="en-US" sz="2900" dirty="0" smtClean="0"/>
              <a:t>Each subject has 3 units. We will have to cover at least 3 subjects in the STEM, F.L. and Mother tongue areas)</a:t>
            </a:r>
          </a:p>
          <a:p>
            <a:r>
              <a:rPr lang="en-US" sz="2900" dirty="0" smtClean="0"/>
              <a:t>At the end of this activity, we will test the results during the mobility in Spain (C2)</a:t>
            </a:r>
            <a:endParaRPr lang="it-IT" sz="2900" dirty="0" smtClean="0"/>
          </a:p>
          <a:p>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2" name="Titolo 1"/>
          <p:cNvSpPr>
            <a:spLocks noGrp="1"/>
          </p:cNvSpPr>
          <p:nvPr>
            <p:ph type="title"/>
          </p:nvPr>
        </p:nvSpPr>
        <p:spPr>
          <a:xfrm>
            <a:off x="914400" y="125760"/>
            <a:ext cx="7772400" cy="1143000"/>
          </a:xfrm>
        </p:spPr>
        <p:txBody>
          <a:bodyPr/>
          <a:lstStyle/>
          <a:p>
            <a:r>
              <a:rPr lang="it-IT" dirty="0" err="1" smtClean="0"/>
              <a:t>Implementation</a:t>
            </a:r>
            <a:r>
              <a:rPr lang="it-IT" dirty="0" smtClean="0"/>
              <a:t> </a:t>
            </a:r>
            <a:r>
              <a:rPr lang="it-IT" dirty="0" err="1" smtClean="0"/>
              <a:t>phase</a:t>
            </a:r>
            <a:r>
              <a:rPr lang="it-IT" dirty="0" smtClean="0"/>
              <a:t> – </a:t>
            </a:r>
            <a:r>
              <a:rPr lang="it-IT" dirty="0" err="1" smtClean="0"/>
              <a:t>Action</a:t>
            </a:r>
            <a:r>
              <a:rPr lang="it-IT" dirty="0" smtClean="0"/>
              <a:t> 2</a:t>
            </a:r>
            <a:endParaRPr lang="it-IT" dirty="0"/>
          </a:p>
        </p:txBody>
      </p:sp>
      <p:sp>
        <p:nvSpPr>
          <p:cNvPr id="3" name="Segnaposto contenuto 2"/>
          <p:cNvSpPr>
            <a:spLocks noGrp="1"/>
          </p:cNvSpPr>
          <p:nvPr>
            <p:ph sz="quarter" idx="1"/>
          </p:nvPr>
        </p:nvSpPr>
        <p:spPr>
          <a:xfrm>
            <a:off x="914400" y="1447800"/>
            <a:ext cx="7772400" cy="5077544"/>
          </a:xfrm>
        </p:spPr>
        <p:txBody>
          <a:bodyPr>
            <a:normAutofit fontScale="92500" lnSpcReduction="20000"/>
          </a:bodyPr>
          <a:lstStyle/>
          <a:p>
            <a:r>
              <a:rPr lang="it-IT" sz="2900" dirty="0" err="1" smtClean="0"/>
              <a:t>During</a:t>
            </a:r>
            <a:r>
              <a:rPr lang="it-IT" sz="2900" dirty="0" smtClean="0"/>
              <a:t> the 2 project </a:t>
            </a:r>
            <a:r>
              <a:rPr lang="it-IT" sz="2900" dirty="0" err="1" smtClean="0"/>
              <a:t>years</a:t>
            </a:r>
            <a:r>
              <a:rPr lang="it-IT" sz="2900" dirty="0" smtClean="0"/>
              <a:t> </a:t>
            </a:r>
            <a:r>
              <a:rPr lang="en-US" sz="2900" dirty="0" smtClean="0"/>
              <a:t>we will have to develop action 2"Basic Skills and standardized structured tests": it focuses on basic skills (logical-mathematical and literacy) and life skills, always moving from the centrality of the student, in order to develop their logical-mental capabilities and teach them to work with a problem-based aptidute. </a:t>
            </a:r>
          </a:p>
          <a:p>
            <a:r>
              <a:rPr lang="en-US" sz="2900" dirty="0" smtClean="0"/>
              <a:t>This action consists in the realization of 20h (10h / year) of training, simulations and exercises on the development of basic skills (logical-mathematical and literacy) and transversal skills. You will have to send us signature sheets and other documents (pictures, tests results) to proof  that the action has been performed.</a:t>
            </a:r>
          </a:p>
          <a:p>
            <a:r>
              <a:rPr lang="en-US" sz="2900" dirty="0" smtClean="0"/>
              <a:t>At the end of this action, we will test the results during the mobility in Holland (C3)</a:t>
            </a:r>
            <a:endParaRPr lang="it-IT" sz="2900" dirty="0" smtClean="0"/>
          </a:p>
          <a:p>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2" name="Titolo 1"/>
          <p:cNvSpPr>
            <a:spLocks noGrp="1"/>
          </p:cNvSpPr>
          <p:nvPr>
            <p:ph type="title"/>
          </p:nvPr>
        </p:nvSpPr>
        <p:spPr/>
        <p:txBody>
          <a:bodyPr/>
          <a:lstStyle/>
          <a:p>
            <a:r>
              <a:rPr lang="it-IT" dirty="0" err="1" smtClean="0"/>
              <a:t>Implementation</a:t>
            </a:r>
            <a:r>
              <a:rPr lang="it-IT" dirty="0" smtClean="0"/>
              <a:t> </a:t>
            </a:r>
            <a:r>
              <a:rPr lang="it-IT" dirty="0" err="1" smtClean="0"/>
              <a:t>phase</a:t>
            </a:r>
            <a:r>
              <a:rPr lang="it-IT" dirty="0" smtClean="0"/>
              <a:t> – </a:t>
            </a:r>
            <a:r>
              <a:rPr lang="it-IT" dirty="0" err="1" smtClean="0"/>
              <a:t>Action</a:t>
            </a:r>
            <a:r>
              <a:rPr lang="it-IT" dirty="0" smtClean="0"/>
              <a:t> 3</a:t>
            </a:r>
            <a:endParaRPr lang="it-IT" dirty="0"/>
          </a:p>
        </p:txBody>
      </p:sp>
      <p:sp>
        <p:nvSpPr>
          <p:cNvPr id="3" name="Segnaposto contenuto 2"/>
          <p:cNvSpPr>
            <a:spLocks noGrp="1"/>
          </p:cNvSpPr>
          <p:nvPr>
            <p:ph sz="quarter" idx="1"/>
          </p:nvPr>
        </p:nvSpPr>
        <p:spPr/>
        <p:txBody>
          <a:bodyPr>
            <a:normAutofit fontScale="85000" lnSpcReduction="20000"/>
          </a:bodyPr>
          <a:lstStyle/>
          <a:p>
            <a:r>
              <a:rPr lang="en-US" dirty="0" smtClean="0"/>
              <a:t>Action 3 - "Excellencies and customization: creation of modular and graduate teaching units in elearning mode": once safeguarded the right to learn for those with learning difficulties (Action 1 – Individualization), partner schools will focus on personalized learning, to enhance excellence and talents. This will be done through the diversification of the learning paths and the diversification of learning goals, using ICTs and in particular creating modular and graduated L.U. through IWT and Flipped Classroom: Teachers of the international team will create learning objects, developping at least 1 L.U. in:</a:t>
            </a:r>
          </a:p>
          <a:p>
            <a:pPr lvl="1"/>
            <a:r>
              <a:rPr lang="en-US" dirty="0" smtClean="0"/>
              <a:t>Mathematics</a:t>
            </a:r>
          </a:p>
          <a:p>
            <a:pPr lvl="1"/>
            <a:r>
              <a:rPr lang="en-US" dirty="0" smtClean="0"/>
              <a:t>Science</a:t>
            </a:r>
          </a:p>
          <a:p>
            <a:pPr lvl="1"/>
            <a:r>
              <a:rPr lang="en-US" dirty="0" smtClean="0"/>
              <a:t>English</a:t>
            </a:r>
          </a:p>
          <a:p>
            <a:pPr lvl="1"/>
            <a:r>
              <a:rPr lang="en-US" dirty="0" smtClean="0"/>
              <a:t>Spanish</a:t>
            </a:r>
          </a:p>
          <a:p>
            <a:pPr lvl="1"/>
            <a:r>
              <a:rPr lang="en-US" dirty="0" smtClean="0"/>
              <a:t>Native language</a:t>
            </a:r>
          </a:p>
          <a:p>
            <a:r>
              <a:rPr lang="en-US" dirty="0" smtClean="0"/>
              <a:t>This action will start after C1 and will be tested on C4 in Malta.</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3" name="Segnaposto contenuto 2"/>
          <p:cNvSpPr>
            <a:spLocks noGrp="1"/>
          </p:cNvSpPr>
          <p:nvPr>
            <p:ph sz="quarter" idx="1"/>
          </p:nvPr>
        </p:nvSpPr>
        <p:spPr>
          <a:xfrm>
            <a:off x="914400" y="1447800"/>
            <a:ext cx="7772400" cy="5077544"/>
          </a:xfrm>
        </p:spPr>
        <p:txBody>
          <a:bodyPr>
            <a:normAutofit fontScale="92500" lnSpcReduction="20000"/>
          </a:bodyPr>
          <a:lstStyle/>
          <a:p>
            <a:r>
              <a:rPr lang="it-IT" dirty="0" err="1" smtClean="0"/>
              <a:t>Emails</a:t>
            </a:r>
            <a:r>
              <a:rPr lang="it-IT" dirty="0" smtClean="0"/>
              <a:t> – </a:t>
            </a:r>
            <a:r>
              <a:rPr lang="it-IT" dirty="0" err="1" smtClean="0"/>
              <a:t>We</a:t>
            </a:r>
            <a:r>
              <a:rPr lang="it-IT" dirty="0" smtClean="0"/>
              <a:t> </a:t>
            </a:r>
            <a:r>
              <a:rPr lang="it-IT" dirty="0" err="1" smtClean="0"/>
              <a:t>will</a:t>
            </a:r>
            <a:r>
              <a:rPr lang="it-IT" dirty="0" smtClean="0"/>
              <a:t> use </a:t>
            </a:r>
            <a:r>
              <a:rPr lang="it-IT" dirty="0" err="1" smtClean="0"/>
              <a:t>emails</a:t>
            </a:r>
            <a:r>
              <a:rPr lang="it-IT" dirty="0" smtClean="0"/>
              <a:t> for </a:t>
            </a:r>
            <a:r>
              <a:rPr lang="it-IT" dirty="0" err="1" smtClean="0"/>
              <a:t>all</a:t>
            </a:r>
            <a:r>
              <a:rPr lang="it-IT" dirty="0" smtClean="0"/>
              <a:t> </a:t>
            </a:r>
            <a:r>
              <a:rPr lang="it-IT" dirty="0" err="1" smtClean="0"/>
              <a:t>official</a:t>
            </a:r>
            <a:r>
              <a:rPr lang="it-IT" dirty="0" smtClean="0"/>
              <a:t> and “more </a:t>
            </a:r>
            <a:r>
              <a:rPr lang="it-IT" dirty="0" err="1" smtClean="0"/>
              <a:t>structured</a:t>
            </a:r>
            <a:r>
              <a:rPr lang="it-IT" dirty="0" smtClean="0"/>
              <a:t>” </a:t>
            </a:r>
            <a:r>
              <a:rPr lang="it-IT" dirty="0" err="1" smtClean="0"/>
              <a:t>communications</a:t>
            </a:r>
            <a:r>
              <a:rPr lang="it-IT" dirty="0" smtClean="0"/>
              <a:t>. </a:t>
            </a:r>
            <a:r>
              <a:rPr lang="it-IT" dirty="0" err="1" smtClean="0"/>
              <a:t>Remind</a:t>
            </a:r>
            <a:r>
              <a:rPr lang="it-IT" dirty="0" smtClean="0"/>
              <a:t> to </a:t>
            </a:r>
            <a:r>
              <a:rPr lang="it-IT" dirty="0" err="1" smtClean="0"/>
              <a:t>send</a:t>
            </a:r>
            <a:r>
              <a:rPr lang="it-IT" dirty="0" smtClean="0"/>
              <a:t> Chiara </a:t>
            </a:r>
            <a:r>
              <a:rPr lang="it-IT" dirty="0" err="1" smtClean="0"/>
              <a:t>all</a:t>
            </a:r>
            <a:r>
              <a:rPr lang="it-IT" dirty="0" smtClean="0"/>
              <a:t> </a:t>
            </a:r>
            <a:r>
              <a:rPr lang="it-IT" dirty="0" err="1" smtClean="0"/>
              <a:t>address</a:t>
            </a:r>
            <a:r>
              <a:rPr lang="it-IT" dirty="0" smtClean="0"/>
              <a:t> </a:t>
            </a:r>
            <a:r>
              <a:rPr lang="it-IT" dirty="0" err="1" smtClean="0"/>
              <a:t>you</a:t>
            </a:r>
            <a:r>
              <a:rPr lang="it-IT" dirty="0" smtClean="0"/>
              <a:t> </a:t>
            </a:r>
            <a:r>
              <a:rPr lang="it-IT" dirty="0" err="1" smtClean="0"/>
              <a:t>want</a:t>
            </a:r>
            <a:r>
              <a:rPr lang="it-IT" dirty="0" smtClean="0"/>
              <a:t> to be </a:t>
            </a:r>
            <a:r>
              <a:rPr lang="it-IT" dirty="0" err="1" smtClean="0"/>
              <a:t>included</a:t>
            </a:r>
            <a:r>
              <a:rPr lang="it-IT" dirty="0" smtClean="0"/>
              <a:t> in the mailing list</a:t>
            </a:r>
          </a:p>
          <a:p>
            <a:r>
              <a:rPr lang="it-IT" dirty="0" err="1" smtClean="0"/>
              <a:t>Facebook</a:t>
            </a:r>
            <a:r>
              <a:rPr lang="it-IT" dirty="0" smtClean="0"/>
              <a:t> </a:t>
            </a:r>
            <a:r>
              <a:rPr lang="it-IT" dirty="0" err="1" smtClean="0"/>
              <a:t>group</a:t>
            </a:r>
            <a:endParaRPr lang="it-IT" dirty="0" smtClean="0"/>
          </a:p>
          <a:p>
            <a:pPr lvl="1"/>
            <a:r>
              <a:rPr lang="it-IT" dirty="0" err="1" smtClean="0"/>
              <a:t>We</a:t>
            </a:r>
            <a:r>
              <a:rPr lang="it-IT" dirty="0" smtClean="0"/>
              <a:t> </a:t>
            </a:r>
            <a:r>
              <a:rPr lang="it-IT" dirty="0" err="1" smtClean="0"/>
              <a:t>will</a:t>
            </a:r>
            <a:r>
              <a:rPr lang="it-IT" dirty="0" smtClean="0"/>
              <a:t> </a:t>
            </a:r>
            <a:r>
              <a:rPr lang="it-IT" dirty="0" err="1" smtClean="0"/>
              <a:t>use</a:t>
            </a:r>
            <a:r>
              <a:rPr lang="it-IT" dirty="0" smtClean="0"/>
              <a:t> </a:t>
            </a:r>
            <a:r>
              <a:rPr lang="it-IT" dirty="0" err="1" smtClean="0"/>
              <a:t>facebook</a:t>
            </a:r>
            <a:r>
              <a:rPr lang="it-IT" dirty="0" smtClean="0"/>
              <a:t> </a:t>
            </a:r>
            <a:r>
              <a:rPr lang="it-IT" dirty="0" err="1" smtClean="0"/>
              <a:t>group</a:t>
            </a:r>
            <a:r>
              <a:rPr lang="it-IT" dirty="0" smtClean="0"/>
              <a:t> </a:t>
            </a:r>
            <a:r>
              <a:rPr lang="it-IT" dirty="0" err="1" smtClean="0"/>
              <a:t>to</a:t>
            </a:r>
            <a:r>
              <a:rPr lang="it-IT" dirty="0" smtClean="0"/>
              <a:t> chat and </a:t>
            </a:r>
            <a:r>
              <a:rPr lang="it-IT" dirty="0" err="1" smtClean="0"/>
              <a:t>discuss</a:t>
            </a:r>
            <a:r>
              <a:rPr lang="it-IT" dirty="0" smtClean="0"/>
              <a:t> </a:t>
            </a:r>
            <a:r>
              <a:rPr lang="it-IT" dirty="0" err="1" smtClean="0"/>
              <a:t>quickly</a:t>
            </a:r>
            <a:r>
              <a:rPr lang="it-IT" dirty="0" smtClean="0"/>
              <a:t> </a:t>
            </a:r>
            <a:r>
              <a:rPr lang="it-IT" dirty="0" err="1" smtClean="0"/>
              <a:t>about</a:t>
            </a:r>
            <a:r>
              <a:rPr lang="it-IT" dirty="0" smtClean="0"/>
              <a:t> </a:t>
            </a:r>
            <a:r>
              <a:rPr lang="it-IT" dirty="0" err="1" smtClean="0"/>
              <a:t>activities</a:t>
            </a:r>
            <a:r>
              <a:rPr lang="it-IT" dirty="0" smtClean="0"/>
              <a:t>/</a:t>
            </a:r>
            <a:r>
              <a:rPr lang="it-IT" dirty="0" err="1" smtClean="0"/>
              <a:t>doubts</a:t>
            </a:r>
            <a:r>
              <a:rPr lang="it-IT" dirty="0" smtClean="0"/>
              <a:t> </a:t>
            </a:r>
            <a:r>
              <a:rPr lang="it-IT" dirty="0" err="1" smtClean="0"/>
              <a:t>etc</a:t>
            </a:r>
            <a:endParaRPr lang="it-IT" dirty="0" smtClean="0"/>
          </a:p>
          <a:p>
            <a:r>
              <a:rPr lang="it-IT" dirty="0" err="1" smtClean="0"/>
              <a:t>Twinspace</a:t>
            </a:r>
            <a:r>
              <a:rPr lang="it-IT" dirty="0" smtClean="0"/>
              <a:t> and website</a:t>
            </a:r>
          </a:p>
          <a:p>
            <a:pPr lvl="1"/>
            <a:r>
              <a:rPr lang="it-IT" dirty="0" err="1" smtClean="0"/>
              <a:t>All</a:t>
            </a:r>
            <a:r>
              <a:rPr lang="it-IT" dirty="0" smtClean="0"/>
              <a:t> </a:t>
            </a:r>
            <a:r>
              <a:rPr lang="it-IT" dirty="0" err="1" smtClean="0"/>
              <a:t>materials</a:t>
            </a:r>
            <a:r>
              <a:rPr lang="it-IT" dirty="0" smtClean="0"/>
              <a:t> can </a:t>
            </a:r>
            <a:r>
              <a:rPr lang="it-IT" dirty="0" err="1" smtClean="0"/>
              <a:t>be</a:t>
            </a:r>
            <a:r>
              <a:rPr lang="it-IT" dirty="0" smtClean="0"/>
              <a:t> </a:t>
            </a:r>
            <a:r>
              <a:rPr lang="it-IT" dirty="0" err="1" smtClean="0"/>
              <a:t>seen</a:t>
            </a:r>
            <a:r>
              <a:rPr lang="it-IT" dirty="0" smtClean="0"/>
              <a:t> and </a:t>
            </a:r>
            <a:r>
              <a:rPr lang="it-IT" dirty="0" err="1" smtClean="0"/>
              <a:t>downloaded</a:t>
            </a:r>
            <a:r>
              <a:rPr lang="it-IT" dirty="0" smtClean="0"/>
              <a:t>  </a:t>
            </a:r>
            <a:r>
              <a:rPr lang="it-IT" dirty="0" err="1" smtClean="0"/>
              <a:t>from</a:t>
            </a:r>
            <a:r>
              <a:rPr lang="it-IT" dirty="0" smtClean="0"/>
              <a:t> TS and website (</a:t>
            </a:r>
            <a:r>
              <a:rPr lang="it-IT" dirty="0" err="1" smtClean="0"/>
              <a:t>we</a:t>
            </a:r>
            <a:r>
              <a:rPr lang="it-IT" dirty="0" smtClean="0"/>
              <a:t> </a:t>
            </a:r>
            <a:r>
              <a:rPr lang="it-IT" dirty="0" err="1" smtClean="0"/>
              <a:t>will</a:t>
            </a:r>
            <a:r>
              <a:rPr lang="it-IT" dirty="0" smtClean="0"/>
              <a:t> </a:t>
            </a:r>
            <a:r>
              <a:rPr lang="it-IT" dirty="0" err="1" smtClean="0"/>
              <a:t>not</a:t>
            </a:r>
            <a:r>
              <a:rPr lang="it-IT" dirty="0" smtClean="0"/>
              <a:t> </a:t>
            </a:r>
            <a:r>
              <a:rPr lang="it-IT" dirty="0" err="1" smtClean="0"/>
              <a:t>use</a:t>
            </a:r>
            <a:r>
              <a:rPr lang="it-IT" dirty="0" smtClean="0"/>
              <a:t> </a:t>
            </a:r>
            <a:r>
              <a:rPr lang="it-IT" dirty="0" err="1" smtClean="0"/>
              <a:t>Facebook</a:t>
            </a:r>
            <a:r>
              <a:rPr lang="it-IT" dirty="0" smtClean="0"/>
              <a:t> </a:t>
            </a:r>
            <a:r>
              <a:rPr lang="it-IT" dirty="0" err="1" smtClean="0"/>
              <a:t>for</a:t>
            </a:r>
            <a:r>
              <a:rPr lang="it-IT" dirty="0" smtClean="0"/>
              <a:t> </a:t>
            </a:r>
            <a:r>
              <a:rPr lang="it-IT" dirty="0" err="1" smtClean="0"/>
              <a:t>stocking</a:t>
            </a:r>
            <a:r>
              <a:rPr lang="it-IT" dirty="0" smtClean="0"/>
              <a:t> </a:t>
            </a:r>
            <a:r>
              <a:rPr lang="it-IT" dirty="0" err="1" smtClean="0"/>
              <a:t>materials</a:t>
            </a:r>
            <a:r>
              <a:rPr lang="it-IT" dirty="0" smtClean="0"/>
              <a:t>)</a:t>
            </a:r>
          </a:p>
          <a:p>
            <a:r>
              <a:rPr lang="it-IT" dirty="0" err="1" smtClean="0"/>
              <a:t>WhatsApp</a:t>
            </a:r>
            <a:r>
              <a:rPr lang="it-IT" dirty="0" smtClean="0"/>
              <a:t> </a:t>
            </a:r>
            <a:r>
              <a:rPr lang="it-IT" dirty="0" err="1" smtClean="0"/>
              <a:t>group</a:t>
            </a:r>
            <a:r>
              <a:rPr lang="it-IT" dirty="0" smtClean="0"/>
              <a:t> </a:t>
            </a:r>
          </a:p>
          <a:p>
            <a:pPr marL="0" indent="0">
              <a:buNone/>
            </a:pPr>
            <a:r>
              <a:rPr lang="it-IT" dirty="0"/>
              <a:t>	</a:t>
            </a:r>
            <a:r>
              <a:rPr lang="it-IT" dirty="0" smtClean="0"/>
              <a:t>For </a:t>
            </a:r>
            <a:r>
              <a:rPr lang="it-IT" dirty="0" err="1" smtClean="0"/>
              <a:t>communication</a:t>
            </a:r>
            <a:r>
              <a:rPr lang="it-IT" dirty="0" smtClean="0"/>
              <a:t> </a:t>
            </a:r>
            <a:r>
              <a:rPr lang="it-IT" dirty="0" err="1" smtClean="0"/>
              <a:t>during</a:t>
            </a:r>
            <a:r>
              <a:rPr lang="it-IT" dirty="0" smtClean="0"/>
              <a:t> the </a:t>
            </a:r>
            <a:r>
              <a:rPr lang="it-IT" dirty="0" err="1" smtClean="0"/>
              <a:t>mobilities</a:t>
            </a:r>
            <a:r>
              <a:rPr lang="it-IT" dirty="0" smtClean="0"/>
              <a:t> and </a:t>
            </a:r>
            <a:r>
              <a:rPr lang="it-IT" dirty="0" err="1" smtClean="0"/>
              <a:t>TPMs</a:t>
            </a:r>
            <a:r>
              <a:rPr lang="it-IT" dirty="0" smtClean="0"/>
              <a:t> (at </a:t>
            </a:r>
            <a:r>
              <a:rPr lang="it-IT" dirty="0" err="1" smtClean="0"/>
              <a:t>least</a:t>
            </a:r>
            <a:r>
              <a:rPr lang="it-IT" dirty="0" smtClean="0"/>
              <a:t> 	</a:t>
            </a:r>
            <a:r>
              <a:rPr lang="it-IT" dirty="0" err="1" smtClean="0"/>
              <a:t>coordinators</a:t>
            </a:r>
            <a:r>
              <a:rPr lang="it-IT" dirty="0" smtClean="0"/>
              <a:t> and </a:t>
            </a:r>
            <a:r>
              <a:rPr lang="it-IT" dirty="0" err="1" smtClean="0"/>
              <a:t>accompanying</a:t>
            </a:r>
            <a:r>
              <a:rPr lang="it-IT" dirty="0" smtClean="0"/>
              <a:t> </a:t>
            </a:r>
            <a:r>
              <a:rPr lang="it-IT" dirty="0" err="1" smtClean="0"/>
              <a:t>teachers</a:t>
            </a:r>
            <a:r>
              <a:rPr lang="it-IT" dirty="0" smtClean="0"/>
              <a:t> </a:t>
            </a:r>
            <a:r>
              <a:rPr lang="it-IT" dirty="0" err="1" smtClean="0"/>
              <a:t>have</a:t>
            </a:r>
            <a:r>
              <a:rPr lang="it-IT" dirty="0" smtClean="0"/>
              <a:t> to be 	</a:t>
            </a:r>
            <a:r>
              <a:rPr lang="it-IT" dirty="0" err="1" smtClean="0"/>
              <a:t>connected</a:t>
            </a:r>
            <a:r>
              <a:rPr lang="it-IT" dirty="0" smtClean="0"/>
              <a:t> to the Internet </a:t>
            </a:r>
            <a:r>
              <a:rPr lang="it-IT" dirty="0" err="1" smtClean="0"/>
              <a:t>when</a:t>
            </a:r>
            <a:r>
              <a:rPr lang="it-IT" dirty="0" smtClean="0"/>
              <a:t> </a:t>
            </a:r>
            <a:r>
              <a:rPr lang="it-IT" dirty="0" err="1" smtClean="0"/>
              <a:t>abroad</a:t>
            </a:r>
            <a:r>
              <a:rPr lang="it-IT" dirty="0" smtClean="0"/>
              <a:t> for fast </a:t>
            </a:r>
            <a:r>
              <a:rPr lang="it-IT" dirty="0" err="1" smtClean="0"/>
              <a:t>communication</a:t>
            </a:r>
            <a:r>
              <a:rPr lang="it-IT" dirty="0" smtClean="0"/>
              <a:t>)</a:t>
            </a:r>
          </a:p>
          <a:p>
            <a:pPr lvl="2"/>
            <a:r>
              <a:rPr lang="it-IT" dirty="0" err="1" smtClean="0"/>
              <a:t>Those</a:t>
            </a:r>
            <a:r>
              <a:rPr lang="it-IT" dirty="0" smtClean="0"/>
              <a:t> </a:t>
            </a:r>
            <a:r>
              <a:rPr lang="it-IT" dirty="0" err="1" smtClean="0"/>
              <a:t>countries</a:t>
            </a:r>
            <a:r>
              <a:rPr lang="it-IT" dirty="0" smtClean="0"/>
              <a:t> </a:t>
            </a:r>
            <a:r>
              <a:rPr lang="it-IT" dirty="0" err="1" smtClean="0"/>
              <a:t>who</a:t>
            </a:r>
            <a:r>
              <a:rPr lang="it-IT" dirty="0" smtClean="0"/>
              <a:t> do </a:t>
            </a:r>
            <a:r>
              <a:rPr lang="it-IT" dirty="0" err="1" smtClean="0"/>
              <a:t>not</a:t>
            </a:r>
            <a:r>
              <a:rPr lang="it-IT" dirty="0" smtClean="0"/>
              <a:t> </a:t>
            </a:r>
            <a:r>
              <a:rPr lang="it-IT" dirty="0" err="1" smtClean="0"/>
              <a:t>have</a:t>
            </a:r>
            <a:r>
              <a:rPr lang="it-IT" dirty="0" smtClean="0"/>
              <a:t> a </a:t>
            </a:r>
            <a:r>
              <a:rPr lang="it-IT" dirty="0" err="1" smtClean="0"/>
              <a:t>WhatsApp</a:t>
            </a:r>
            <a:r>
              <a:rPr lang="it-IT" dirty="0" smtClean="0"/>
              <a:t> account can create </a:t>
            </a:r>
            <a:r>
              <a:rPr lang="it-IT" dirty="0" err="1" smtClean="0"/>
              <a:t>it</a:t>
            </a:r>
            <a:r>
              <a:rPr lang="it-IT" dirty="0" smtClean="0"/>
              <a:t> </a:t>
            </a:r>
            <a:r>
              <a:rPr lang="it-IT" dirty="0" err="1" smtClean="0"/>
              <a:t>at</a:t>
            </a:r>
            <a:r>
              <a:rPr lang="it-IT" dirty="0" smtClean="0"/>
              <a:t> </a:t>
            </a:r>
            <a:r>
              <a:rPr lang="it-IT" dirty="0" err="1" smtClean="0"/>
              <a:t>least</a:t>
            </a:r>
            <a:r>
              <a:rPr lang="it-IT" dirty="0" smtClean="0"/>
              <a:t> for the </a:t>
            </a:r>
            <a:r>
              <a:rPr lang="it-IT" dirty="0" err="1" smtClean="0"/>
              <a:t>accompanying</a:t>
            </a:r>
            <a:r>
              <a:rPr lang="it-IT" dirty="0" smtClean="0"/>
              <a:t> </a:t>
            </a:r>
            <a:r>
              <a:rPr lang="it-IT" dirty="0" err="1" smtClean="0"/>
              <a:t>teachers</a:t>
            </a:r>
            <a:r>
              <a:rPr lang="it-IT" dirty="0" smtClean="0"/>
              <a:t> for </a:t>
            </a:r>
            <a:r>
              <a:rPr lang="it-IT" dirty="0" err="1" smtClean="0"/>
              <a:t>mobilities</a:t>
            </a:r>
            <a:r>
              <a:rPr lang="it-IT" dirty="0" smtClean="0"/>
              <a:t> with </a:t>
            </a:r>
            <a:r>
              <a:rPr lang="it-IT" dirty="0" err="1" smtClean="0"/>
              <a:t>students</a:t>
            </a:r>
            <a:endParaRPr lang="it-IT" dirty="0"/>
          </a:p>
        </p:txBody>
      </p:sp>
      <p:sp>
        <p:nvSpPr>
          <p:cNvPr id="4" name="Titolo 1"/>
          <p:cNvSpPr>
            <a:spLocks noGrp="1"/>
          </p:cNvSpPr>
          <p:nvPr>
            <p:ph type="title"/>
          </p:nvPr>
        </p:nvSpPr>
        <p:spPr>
          <a:xfrm>
            <a:off x="914400" y="274638"/>
            <a:ext cx="7772400" cy="1143000"/>
          </a:xfrm>
        </p:spPr>
        <p:txBody>
          <a:bodyPr>
            <a:normAutofit fontScale="90000"/>
          </a:bodyPr>
          <a:lstStyle/>
          <a:p>
            <a:pPr algn="ctr"/>
            <a:r>
              <a:rPr lang="it-IT" dirty="0" err="1" smtClean="0"/>
              <a:t>Tools</a:t>
            </a:r>
            <a:r>
              <a:rPr lang="it-IT" dirty="0" smtClean="0"/>
              <a:t> </a:t>
            </a:r>
            <a:r>
              <a:rPr lang="it-IT" dirty="0" err="1" smtClean="0"/>
              <a:t>for</a:t>
            </a:r>
            <a:r>
              <a:rPr lang="it-IT" dirty="0" smtClean="0"/>
              <a:t> </a:t>
            </a:r>
            <a:r>
              <a:rPr lang="it-IT" dirty="0" err="1" smtClean="0"/>
              <a:t>communication</a:t>
            </a:r>
            <a:r>
              <a:rPr lang="it-IT" dirty="0" smtClean="0"/>
              <a:t> </a:t>
            </a:r>
            <a:r>
              <a:rPr lang="it-IT" dirty="0" err="1" smtClean="0"/>
              <a:t>among</a:t>
            </a:r>
            <a:r>
              <a:rPr lang="it-IT" dirty="0" smtClean="0"/>
              <a:t> </a:t>
            </a:r>
            <a:r>
              <a:rPr lang="it-IT" dirty="0" err="1" smtClean="0"/>
              <a:t>coordinators</a:t>
            </a:r>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2" name="Titolo 1"/>
          <p:cNvSpPr>
            <a:spLocks noGrp="1"/>
          </p:cNvSpPr>
          <p:nvPr>
            <p:ph type="title"/>
          </p:nvPr>
        </p:nvSpPr>
        <p:spPr/>
        <p:txBody>
          <a:bodyPr>
            <a:normAutofit fontScale="90000"/>
          </a:bodyPr>
          <a:lstStyle/>
          <a:p>
            <a:pPr algn="ctr"/>
            <a:r>
              <a:rPr lang="it-IT" dirty="0" err="1" smtClean="0"/>
              <a:t>Tools</a:t>
            </a:r>
            <a:r>
              <a:rPr lang="it-IT" dirty="0" smtClean="0"/>
              <a:t> </a:t>
            </a:r>
            <a:r>
              <a:rPr lang="it-IT" dirty="0" err="1" smtClean="0"/>
              <a:t>for</a:t>
            </a:r>
            <a:r>
              <a:rPr lang="it-IT" dirty="0" smtClean="0"/>
              <a:t> </a:t>
            </a:r>
            <a:r>
              <a:rPr lang="it-IT" dirty="0" err="1" smtClean="0"/>
              <a:t>virtual</a:t>
            </a:r>
            <a:r>
              <a:rPr lang="it-IT" dirty="0" smtClean="0"/>
              <a:t> </a:t>
            </a:r>
            <a:r>
              <a:rPr lang="it-IT" dirty="0" err="1" smtClean="0"/>
              <a:t>mobilities</a:t>
            </a:r>
            <a:r>
              <a:rPr lang="it-IT" dirty="0" smtClean="0"/>
              <a:t> and </a:t>
            </a:r>
            <a:r>
              <a:rPr lang="it-IT" dirty="0" err="1" smtClean="0"/>
              <a:t>communication</a:t>
            </a:r>
            <a:r>
              <a:rPr lang="it-IT" dirty="0" smtClean="0"/>
              <a:t> </a:t>
            </a:r>
            <a:r>
              <a:rPr lang="it-IT" dirty="0" err="1" smtClean="0"/>
              <a:t>among</a:t>
            </a:r>
            <a:r>
              <a:rPr lang="it-IT" dirty="0" smtClean="0"/>
              <a:t> </a:t>
            </a:r>
            <a:r>
              <a:rPr lang="it-IT" dirty="0" err="1" smtClean="0"/>
              <a:t>students</a:t>
            </a:r>
            <a:endParaRPr lang="it-IT" dirty="0"/>
          </a:p>
        </p:txBody>
      </p:sp>
      <p:sp>
        <p:nvSpPr>
          <p:cNvPr id="3" name="Segnaposto contenuto 2"/>
          <p:cNvSpPr>
            <a:spLocks noGrp="1"/>
          </p:cNvSpPr>
          <p:nvPr>
            <p:ph sz="quarter" idx="1"/>
          </p:nvPr>
        </p:nvSpPr>
        <p:spPr/>
        <p:txBody>
          <a:bodyPr>
            <a:normAutofit fontScale="92500" lnSpcReduction="20000"/>
          </a:bodyPr>
          <a:lstStyle/>
          <a:p>
            <a:pPr marL="274320" lvl="1" indent="-274320">
              <a:spcBef>
                <a:spcPts val="580"/>
              </a:spcBef>
              <a:buClr>
                <a:schemeClr val="accent1"/>
              </a:buClr>
            </a:pPr>
            <a:r>
              <a:rPr lang="it-IT" dirty="0" err="1" smtClean="0"/>
              <a:t>We</a:t>
            </a:r>
            <a:r>
              <a:rPr lang="it-IT" dirty="0" smtClean="0"/>
              <a:t> </a:t>
            </a:r>
            <a:r>
              <a:rPr lang="it-IT" dirty="0" err="1" smtClean="0"/>
              <a:t>will</a:t>
            </a:r>
            <a:r>
              <a:rPr lang="it-IT" dirty="0" smtClean="0"/>
              <a:t> </a:t>
            </a:r>
            <a:r>
              <a:rPr lang="it-IT" dirty="0" err="1" smtClean="0"/>
              <a:t>have</a:t>
            </a:r>
            <a:r>
              <a:rPr lang="it-IT" dirty="0" smtClean="0"/>
              <a:t> </a:t>
            </a:r>
            <a:r>
              <a:rPr lang="it-IT" dirty="0" err="1" smtClean="0"/>
              <a:t>to</a:t>
            </a:r>
            <a:r>
              <a:rPr lang="it-IT" dirty="0" smtClean="0"/>
              <a:t> </a:t>
            </a:r>
            <a:r>
              <a:rPr lang="it-IT" dirty="0" err="1" smtClean="0"/>
              <a:t>organize</a:t>
            </a:r>
            <a:r>
              <a:rPr lang="it-IT" dirty="0" smtClean="0"/>
              <a:t> 4 online </a:t>
            </a:r>
            <a:r>
              <a:rPr lang="it-IT" dirty="0" err="1" smtClean="0"/>
              <a:t>meetings</a:t>
            </a:r>
            <a:r>
              <a:rPr lang="it-IT" dirty="0" smtClean="0"/>
              <a:t> </a:t>
            </a:r>
            <a:r>
              <a:rPr lang="it-IT" dirty="0" err="1" smtClean="0"/>
              <a:t>before</a:t>
            </a:r>
            <a:r>
              <a:rPr lang="it-IT" dirty="0" smtClean="0"/>
              <a:t> </a:t>
            </a:r>
            <a:r>
              <a:rPr lang="it-IT" dirty="0" err="1" smtClean="0"/>
              <a:t>each</a:t>
            </a:r>
            <a:r>
              <a:rPr lang="it-IT" dirty="0" smtClean="0"/>
              <a:t> </a:t>
            </a:r>
            <a:r>
              <a:rPr lang="it-IT" dirty="0" err="1" smtClean="0"/>
              <a:t>mobility</a:t>
            </a:r>
            <a:r>
              <a:rPr lang="it-IT" dirty="0" smtClean="0"/>
              <a:t> </a:t>
            </a:r>
            <a:r>
              <a:rPr lang="it-IT" dirty="0" err="1" smtClean="0"/>
              <a:t>during</a:t>
            </a:r>
            <a:r>
              <a:rPr lang="it-IT" dirty="0" smtClean="0"/>
              <a:t> </a:t>
            </a:r>
            <a:r>
              <a:rPr lang="it-IT" dirty="0" err="1" smtClean="0"/>
              <a:t>which</a:t>
            </a:r>
            <a:r>
              <a:rPr lang="it-IT" dirty="0" smtClean="0"/>
              <a:t> </a:t>
            </a:r>
            <a:r>
              <a:rPr lang="it-IT" dirty="0" err="1" smtClean="0"/>
              <a:t>students</a:t>
            </a:r>
            <a:r>
              <a:rPr lang="it-IT" dirty="0" smtClean="0"/>
              <a:t> </a:t>
            </a:r>
            <a:r>
              <a:rPr lang="it-IT" dirty="0" err="1" smtClean="0"/>
              <a:t>have</a:t>
            </a:r>
            <a:r>
              <a:rPr lang="it-IT" dirty="0" smtClean="0"/>
              <a:t> </a:t>
            </a:r>
            <a:r>
              <a:rPr lang="it-IT" dirty="0" err="1" smtClean="0"/>
              <a:t>to</a:t>
            </a:r>
            <a:r>
              <a:rPr lang="it-IT" dirty="0" smtClean="0"/>
              <a:t> </a:t>
            </a:r>
            <a:r>
              <a:rPr lang="it-IT" dirty="0" err="1" smtClean="0"/>
              <a:t>discuss</a:t>
            </a:r>
            <a:r>
              <a:rPr lang="it-IT" dirty="0" smtClean="0"/>
              <a:t> </a:t>
            </a:r>
            <a:r>
              <a:rPr lang="it-IT" dirty="0" err="1" smtClean="0"/>
              <a:t>about</a:t>
            </a:r>
            <a:r>
              <a:rPr lang="it-IT" dirty="0" smtClean="0"/>
              <a:t> the </a:t>
            </a:r>
            <a:r>
              <a:rPr lang="it-IT" dirty="0" err="1" smtClean="0"/>
              <a:t>results</a:t>
            </a:r>
            <a:r>
              <a:rPr lang="it-IT" dirty="0" smtClean="0"/>
              <a:t> </a:t>
            </a:r>
            <a:r>
              <a:rPr lang="it-IT" dirty="0" err="1" smtClean="0"/>
              <a:t>of</a:t>
            </a:r>
            <a:r>
              <a:rPr lang="it-IT" dirty="0" smtClean="0"/>
              <a:t> the 3 </a:t>
            </a:r>
            <a:r>
              <a:rPr lang="it-IT" dirty="0" err="1" smtClean="0"/>
              <a:t>actions</a:t>
            </a:r>
            <a:r>
              <a:rPr lang="it-IT" dirty="0" smtClean="0"/>
              <a:t>. Online </a:t>
            </a:r>
            <a:r>
              <a:rPr lang="it-IT" dirty="0" err="1" smtClean="0"/>
              <a:t>meetings</a:t>
            </a:r>
            <a:r>
              <a:rPr lang="it-IT" dirty="0" smtClean="0"/>
              <a:t> can deal </a:t>
            </a:r>
            <a:r>
              <a:rPr lang="it-IT" dirty="0" err="1" smtClean="0"/>
              <a:t>with</a:t>
            </a:r>
            <a:r>
              <a:rPr lang="it-IT" dirty="0" smtClean="0"/>
              <a:t> </a:t>
            </a:r>
            <a:r>
              <a:rPr lang="it-IT" dirty="0" err="1" smtClean="0"/>
              <a:t>Learning</a:t>
            </a:r>
            <a:r>
              <a:rPr lang="it-IT" dirty="0" smtClean="0"/>
              <a:t> </a:t>
            </a:r>
            <a:r>
              <a:rPr lang="it-IT" dirty="0" err="1" smtClean="0"/>
              <a:t>Units</a:t>
            </a:r>
            <a:r>
              <a:rPr lang="it-IT" dirty="0" smtClean="0"/>
              <a:t> or </a:t>
            </a:r>
            <a:r>
              <a:rPr lang="it-IT" dirty="0" err="1" smtClean="0"/>
              <a:t>other</a:t>
            </a:r>
            <a:r>
              <a:rPr lang="it-IT" dirty="0" smtClean="0"/>
              <a:t> </a:t>
            </a:r>
            <a:r>
              <a:rPr lang="it-IT" dirty="0" err="1" smtClean="0"/>
              <a:t>topics</a:t>
            </a:r>
            <a:r>
              <a:rPr lang="it-IT" dirty="0" smtClean="0"/>
              <a:t> </a:t>
            </a:r>
            <a:r>
              <a:rPr lang="it-IT" dirty="0" err="1" smtClean="0"/>
              <a:t>related</a:t>
            </a:r>
            <a:r>
              <a:rPr lang="it-IT" dirty="0" smtClean="0"/>
              <a:t> </a:t>
            </a:r>
            <a:r>
              <a:rPr lang="it-IT" dirty="0" err="1" smtClean="0"/>
              <a:t>to</a:t>
            </a:r>
            <a:r>
              <a:rPr lang="it-IT" dirty="0" smtClean="0"/>
              <a:t> the </a:t>
            </a:r>
            <a:r>
              <a:rPr lang="it-IT" dirty="0" err="1" smtClean="0"/>
              <a:t>relevant</a:t>
            </a:r>
            <a:r>
              <a:rPr lang="it-IT" dirty="0" smtClean="0"/>
              <a:t> </a:t>
            </a:r>
            <a:r>
              <a:rPr lang="it-IT" dirty="0" err="1" smtClean="0"/>
              <a:t>action</a:t>
            </a:r>
            <a:r>
              <a:rPr lang="it-IT" dirty="0" smtClean="0"/>
              <a:t>. </a:t>
            </a:r>
          </a:p>
          <a:p>
            <a:pPr marL="274320" lvl="1" indent="-274320">
              <a:spcBef>
                <a:spcPts val="580"/>
              </a:spcBef>
              <a:buClr>
                <a:schemeClr val="accent1"/>
              </a:buClr>
            </a:pPr>
            <a:r>
              <a:rPr lang="it-IT" dirty="0" smtClean="0"/>
              <a:t>Online </a:t>
            </a:r>
            <a:r>
              <a:rPr lang="it-IT" dirty="0" err="1" smtClean="0"/>
              <a:t>meetings</a:t>
            </a:r>
            <a:r>
              <a:rPr lang="it-IT" dirty="0" smtClean="0"/>
              <a:t> </a:t>
            </a:r>
            <a:r>
              <a:rPr lang="it-IT" dirty="0" err="1" smtClean="0"/>
              <a:t>will</a:t>
            </a:r>
            <a:r>
              <a:rPr lang="it-IT" dirty="0" smtClean="0"/>
              <a:t> start 2 </a:t>
            </a:r>
            <a:r>
              <a:rPr lang="it-IT" dirty="0" err="1" smtClean="0"/>
              <a:t>months</a:t>
            </a:r>
            <a:r>
              <a:rPr lang="it-IT" dirty="0" smtClean="0"/>
              <a:t> </a:t>
            </a:r>
            <a:r>
              <a:rPr lang="it-IT" dirty="0" err="1" smtClean="0"/>
              <a:t>before</a:t>
            </a:r>
            <a:r>
              <a:rPr lang="it-IT" dirty="0" smtClean="0"/>
              <a:t> the </a:t>
            </a:r>
            <a:r>
              <a:rPr lang="it-IT" dirty="0" err="1" smtClean="0"/>
              <a:t>physical</a:t>
            </a:r>
            <a:r>
              <a:rPr lang="it-IT" dirty="0" smtClean="0"/>
              <a:t> </a:t>
            </a:r>
            <a:r>
              <a:rPr lang="it-IT" dirty="0" err="1" smtClean="0"/>
              <a:t>mobility</a:t>
            </a:r>
            <a:r>
              <a:rPr lang="it-IT" dirty="0" smtClean="0"/>
              <a:t>, </a:t>
            </a:r>
            <a:r>
              <a:rPr lang="it-IT" dirty="0" err="1" smtClean="0"/>
              <a:t>one</a:t>
            </a:r>
            <a:r>
              <a:rPr lang="it-IT" dirty="0" smtClean="0"/>
              <a:t> </a:t>
            </a:r>
            <a:r>
              <a:rPr lang="it-IT" dirty="0" err="1" smtClean="0"/>
              <a:t>each</a:t>
            </a:r>
            <a:r>
              <a:rPr lang="it-IT" dirty="0" smtClean="0"/>
              <a:t> 15 </a:t>
            </a:r>
            <a:r>
              <a:rPr lang="it-IT" dirty="0" err="1" smtClean="0"/>
              <a:t>days</a:t>
            </a:r>
            <a:r>
              <a:rPr lang="it-IT" dirty="0" smtClean="0"/>
              <a:t>.</a:t>
            </a:r>
          </a:p>
          <a:p>
            <a:pPr marL="274320" lvl="1" indent="-274320">
              <a:spcBef>
                <a:spcPts val="580"/>
              </a:spcBef>
              <a:buClr>
                <a:schemeClr val="accent1"/>
              </a:buClr>
            </a:pPr>
            <a:r>
              <a:rPr lang="it-IT" dirty="0" err="1" smtClean="0"/>
              <a:t>We</a:t>
            </a:r>
            <a:r>
              <a:rPr lang="it-IT" dirty="0" smtClean="0"/>
              <a:t> can </a:t>
            </a:r>
            <a:r>
              <a:rPr lang="it-IT" dirty="0" err="1" smtClean="0"/>
              <a:t>use</a:t>
            </a:r>
            <a:r>
              <a:rPr lang="it-IT" dirty="0" smtClean="0"/>
              <a:t> </a:t>
            </a:r>
            <a:r>
              <a:rPr lang="it-IT" dirty="0" err="1" smtClean="0"/>
              <a:t>different</a:t>
            </a:r>
            <a:r>
              <a:rPr lang="it-IT" dirty="0" smtClean="0"/>
              <a:t> </a:t>
            </a:r>
            <a:r>
              <a:rPr lang="it-IT" dirty="0" err="1" smtClean="0"/>
              <a:t>tools</a:t>
            </a:r>
            <a:r>
              <a:rPr lang="it-IT" dirty="0" smtClean="0"/>
              <a:t>: </a:t>
            </a:r>
          </a:p>
          <a:p>
            <a:pPr marL="457200" lvl="1" indent="-457200">
              <a:spcBef>
                <a:spcPts val="580"/>
              </a:spcBef>
              <a:buClr>
                <a:schemeClr val="accent1"/>
              </a:buClr>
              <a:buFont typeface="+mj-lt"/>
              <a:buAutoNum type="arabicPeriod"/>
            </a:pPr>
            <a:r>
              <a:rPr lang="it-IT" dirty="0" err="1" smtClean="0"/>
              <a:t>Twinspace</a:t>
            </a:r>
            <a:r>
              <a:rPr lang="it-IT" dirty="0" smtClean="0"/>
              <a:t>:</a:t>
            </a:r>
          </a:p>
          <a:p>
            <a:pPr lvl="1"/>
            <a:r>
              <a:rPr lang="it-IT" dirty="0" err="1" smtClean="0"/>
              <a:t>All</a:t>
            </a:r>
            <a:r>
              <a:rPr lang="it-IT" dirty="0" smtClean="0"/>
              <a:t> </a:t>
            </a:r>
            <a:r>
              <a:rPr lang="it-IT" dirty="0" err="1" smtClean="0"/>
              <a:t>students</a:t>
            </a:r>
            <a:r>
              <a:rPr lang="it-IT" dirty="0" smtClean="0"/>
              <a:t> </a:t>
            </a:r>
            <a:r>
              <a:rPr lang="it-IT" dirty="0" err="1" smtClean="0"/>
              <a:t>have</a:t>
            </a:r>
            <a:r>
              <a:rPr lang="it-IT" dirty="0" smtClean="0"/>
              <a:t> </a:t>
            </a:r>
            <a:r>
              <a:rPr lang="it-IT" dirty="0" err="1" smtClean="0"/>
              <a:t>to</a:t>
            </a:r>
            <a:r>
              <a:rPr lang="it-IT" dirty="0" smtClean="0"/>
              <a:t> </a:t>
            </a:r>
            <a:r>
              <a:rPr lang="it-IT" dirty="0" err="1" smtClean="0"/>
              <a:t>be</a:t>
            </a:r>
            <a:r>
              <a:rPr lang="it-IT" dirty="0" smtClean="0"/>
              <a:t> </a:t>
            </a:r>
            <a:r>
              <a:rPr lang="it-IT" dirty="0" err="1" smtClean="0"/>
              <a:t>provided</a:t>
            </a:r>
            <a:r>
              <a:rPr lang="it-IT" dirty="0" smtClean="0"/>
              <a:t> </a:t>
            </a:r>
            <a:r>
              <a:rPr lang="it-IT" dirty="0" err="1" smtClean="0"/>
              <a:t>with</a:t>
            </a:r>
            <a:r>
              <a:rPr lang="it-IT" dirty="0" smtClean="0"/>
              <a:t> a </a:t>
            </a:r>
            <a:r>
              <a:rPr lang="it-IT" dirty="0" err="1" smtClean="0"/>
              <a:t>TwinSpace</a:t>
            </a:r>
            <a:r>
              <a:rPr lang="it-IT" dirty="0" smtClean="0"/>
              <a:t> account</a:t>
            </a:r>
          </a:p>
          <a:p>
            <a:pPr lvl="1"/>
            <a:r>
              <a:rPr lang="it-IT" dirty="0" err="1" smtClean="0"/>
              <a:t>Students</a:t>
            </a:r>
            <a:r>
              <a:rPr lang="it-IT" dirty="0" smtClean="0"/>
              <a:t> can </a:t>
            </a:r>
            <a:r>
              <a:rPr lang="it-IT" dirty="0" err="1" smtClean="0"/>
              <a:t>use</a:t>
            </a:r>
            <a:r>
              <a:rPr lang="it-IT" dirty="0" smtClean="0"/>
              <a:t> </a:t>
            </a:r>
            <a:r>
              <a:rPr lang="it-IT" dirty="0" err="1" smtClean="0"/>
              <a:t>TwinSpace</a:t>
            </a:r>
            <a:r>
              <a:rPr lang="it-IT" dirty="0" smtClean="0"/>
              <a:t> </a:t>
            </a:r>
            <a:r>
              <a:rPr lang="it-IT" dirty="0" err="1" smtClean="0"/>
              <a:t>for</a:t>
            </a:r>
            <a:r>
              <a:rPr lang="it-IT" dirty="0" smtClean="0"/>
              <a:t>:</a:t>
            </a:r>
          </a:p>
          <a:p>
            <a:pPr lvl="2"/>
            <a:r>
              <a:rPr lang="it-IT" dirty="0" smtClean="0"/>
              <a:t>1. </a:t>
            </a:r>
            <a:r>
              <a:rPr lang="it-IT" dirty="0" err="1" smtClean="0"/>
              <a:t>chatting</a:t>
            </a:r>
            <a:r>
              <a:rPr lang="it-IT" dirty="0" smtClean="0"/>
              <a:t>  on the </a:t>
            </a:r>
            <a:r>
              <a:rPr lang="it-IT" dirty="0" err="1" smtClean="0"/>
              <a:t>Twinspace</a:t>
            </a:r>
            <a:r>
              <a:rPr lang="it-IT" dirty="0" smtClean="0"/>
              <a:t> Forum (</a:t>
            </a:r>
            <a:r>
              <a:rPr lang="it-IT" dirty="0" err="1" smtClean="0"/>
              <a:t>asynchronic</a:t>
            </a:r>
            <a:r>
              <a:rPr lang="it-IT" dirty="0" smtClean="0"/>
              <a:t> </a:t>
            </a:r>
            <a:r>
              <a:rPr lang="it-IT" dirty="0" err="1" smtClean="0"/>
              <a:t>communication</a:t>
            </a:r>
            <a:r>
              <a:rPr lang="it-IT" dirty="0" smtClean="0"/>
              <a:t>)</a:t>
            </a:r>
          </a:p>
          <a:p>
            <a:pPr lvl="2"/>
            <a:r>
              <a:rPr lang="it-IT" dirty="0" smtClean="0"/>
              <a:t>2. </a:t>
            </a:r>
            <a:r>
              <a:rPr lang="it-IT" dirty="0" err="1" smtClean="0"/>
              <a:t>videoconferences</a:t>
            </a:r>
            <a:r>
              <a:rPr lang="it-IT" dirty="0" smtClean="0"/>
              <a:t> (</a:t>
            </a:r>
            <a:r>
              <a:rPr lang="it-IT" dirty="0" err="1" smtClean="0"/>
              <a:t>here</a:t>
            </a:r>
            <a:r>
              <a:rPr lang="it-IT" dirty="0" smtClean="0"/>
              <a:t> </a:t>
            </a:r>
            <a:r>
              <a:rPr lang="it-IT" dirty="0" err="1" smtClean="0"/>
              <a:t>we</a:t>
            </a:r>
            <a:r>
              <a:rPr lang="it-IT" dirty="0" smtClean="0"/>
              <a:t> </a:t>
            </a:r>
            <a:r>
              <a:rPr lang="it-IT" dirty="0" err="1" smtClean="0"/>
              <a:t>will</a:t>
            </a:r>
            <a:r>
              <a:rPr lang="it-IT" dirty="0" smtClean="0"/>
              <a:t> </a:t>
            </a:r>
            <a:r>
              <a:rPr lang="it-IT" dirty="0" err="1" smtClean="0"/>
              <a:t>have</a:t>
            </a:r>
            <a:r>
              <a:rPr lang="it-IT" dirty="0" smtClean="0"/>
              <a:t> </a:t>
            </a:r>
            <a:r>
              <a:rPr lang="it-IT" dirty="0" err="1" smtClean="0"/>
              <a:t>to</a:t>
            </a:r>
            <a:r>
              <a:rPr lang="it-IT" dirty="0" smtClean="0"/>
              <a:t> </a:t>
            </a:r>
            <a:r>
              <a:rPr lang="it-IT" dirty="0" err="1" smtClean="0"/>
              <a:t>schedule</a:t>
            </a:r>
            <a:r>
              <a:rPr lang="it-IT" dirty="0" smtClean="0"/>
              <a:t> a </a:t>
            </a:r>
            <a:r>
              <a:rPr lang="it-IT" dirty="0" err="1" smtClean="0"/>
              <a:t>day</a:t>
            </a:r>
            <a:r>
              <a:rPr lang="it-IT" dirty="0" smtClean="0"/>
              <a:t> and a </a:t>
            </a:r>
            <a:r>
              <a:rPr lang="it-IT" dirty="0" err="1" smtClean="0"/>
              <a:t>time</a:t>
            </a:r>
            <a:r>
              <a:rPr lang="it-IT" dirty="0" smtClean="0"/>
              <a:t> </a:t>
            </a:r>
            <a:r>
              <a:rPr lang="it-IT" dirty="0" err="1" smtClean="0"/>
              <a:t>when</a:t>
            </a:r>
            <a:r>
              <a:rPr lang="it-IT" dirty="0" smtClean="0"/>
              <a:t> </a:t>
            </a:r>
            <a:r>
              <a:rPr lang="it-IT" dirty="0" err="1" smtClean="0"/>
              <a:t>students</a:t>
            </a:r>
            <a:r>
              <a:rPr lang="it-IT" dirty="0" smtClean="0"/>
              <a:t> can </a:t>
            </a:r>
            <a:r>
              <a:rPr lang="it-IT" dirty="0" err="1" smtClean="0"/>
              <a:t>all</a:t>
            </a:r>
            <a:r>
              <a:rPr lang="it-IT" dirty="0" smtClean="0"/>
              <a:t> </a:t>
            </a:r>
            <a:r>
              <a:rPr lang="it-IT" dirty="0" err="1" smtClean="0"/>
              <a:t>be</a:t>
            </a:r>
            <a:r>
              <a:rPr lang="it-IT" dirty="0" smtClean="0"/>
              <a:t> online. </a:t>
            </a:r>
            <a:r>
              <a:rPr lang="it-IT" dirty="0" err="1" smtClean="0"/>
              <a:t>If</a:t>
            </a:r>
            <a:r>
              <a:rPr lang="it-IT" dirty="0" smtClean="0"/>
              <a:t> </a:t>
            </a:r>
            <a:r>
              <a:rPr lang="it-IT" dirty="0" err="1" smtClean="0"/>
              <a:t>not</a:t>
            </a:r>
            <a:r>
              <a:rPr lang="it-IT" dirty="0" smtClean="0"/>
              <a:t> </a:t>
            </a:r>
            <a:r>
              <a:rPr lang="it-IT" dirty="0" err="1" smtClean="0"/>
              <a:t>possible</a:t>
            </a:r>
            <a:r>
              <a:rPr lang="it-IT" dirty="0" smtClean="0"/>
              <a:t> </a:t>
            </a:r>
            <a:r>
              <a:rPr lang="it-IT" dirty="0" err="1" smtClean="0"/>
              <a:t>to</a:t>
            </a:r>
            <a:r>
              <a:rPr lang="it-IT" dirty="0" smtClean="0"/>
              <a:t> set a common </a:t>
            </a:r>
            <a:r>
              <a:rPr lang="it-IT" dirty="0" err="1" smtClean="0"/>
              <a:t>day</a:t>
            </a:r>
            <a:r>
              <a:rPr lang="it-IT" dirty="0" smtClean="0"/>
              <a:t> </a:t>
            </a:r>
            <a:r>
              <a:rPr lang="it-IT" dirty="0" err="1" smtClean="0"/>
              <a:t>for</a:t>
            </a:r>
            <a:r>
              <a:rPr lang="it-IT" dirty="0" smtClean="0"/>
              <a:t> </a:t>
            </a:r>
            <a:r>
              <a:rPr lang="it-IT" dirty="0" err="1" smtClean="0"/>
              <a:t>all</a:t>
            </a:r>
            <a:r>
              <a:rPr lang="it-IT" dirty="0" smtClean="0"/>
              <a:t> </a:t>
            </a:r>
            <a:r>
              <a:rPr lang="it-IT" dirty="0" err="1" smtClean="0"/>
              <a:t>countries</a:t>
            </a:r>
            <a:r>
              <a:rPr lang="it-IT" dirty="0" smtClean="0"/>
              <a:t>, </a:t>
            </a:r>
            <a:r>
              <a:rPr lang="it-IT" dirty="0" err="1" smtClean="0"/>
              <a:t>we</a:t>
            </a:r>
            <a:r>
              <a:rPr lang="it-IT" dirty="0" smtClean="0"/>
              <a:t> can </a:t>
            </a:r>
            <a:r>
              <a:rPr lang="it-IT" dirty="0" err="1" smtClean="0"/>
              <a:t>make</a:t>
            </a:r>
            <a:r>
              <a:rPr lang="it-IT" dirty="0" smtClean="0"/>
              <a:t> </a:t>
            </a:r>
            <a:r>
              <a:rPr lang="it-IT" dirty="0" err="1" smtClean="0"/>
              <a:t>subgroups</a:t>
            </a:r>
            <a:r>
              <a:rPr lang="it-IT"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2" name="Titolo 1"/>
          <p:cNvSpPr>
            <a:spLocks noGrp="1"/>
          </p:cNvSpPr>
          <p:nvPr>
            <p:ph type="title"/>
          </p:nvPr>
        </p:nvSpPr>
        <p:spPr>
          <a:xfrm>
            <a:off x="539552" y="274638"/>
            <a:ext cx="8147248" cy="1143000"/>
          </a:xfrm>
        </p:spPr>
        <p:txBody>
          <a:bodyPr>
            <a:normAutofit fontScale="90000"/>
          </a:bodyPr>
          <a:lstStyle/>
          <a:p>
            <a:pPr algn="ctr"/>
            <a:r>
              <a:rPr lang="it-IT" dirty="0" err="1" smtClean="0"/>
              <a:t>Overall</a:t>
            </a:r>
            <a:r>
              <a:rPr lang="it-IT" dirty="0" smtClean="0"/>
              <a:t> </a:t>
            </a:r>
            <a:r>
              <a:rPr lang="it-IT" dirty="0" err="1" smtClean="0"/>
              <a:t>presentation</a:t>
            </a:r>
            <a:r>
              <a:rPr lang="it-IT" dirty="0" smtClean="0"/>
              <a:t> </a:t>
            </a:r>
            <a:r>
              <a:rPr lang="it-IT" dirty="0" err="1" smtClean="0"/>
              <a:t>of</a:t>
            </a:r>
            <a:r>
              <a:rPr lang="it-IT" dirty="0" smtClean="0"/>
              <a:t> project </a:t>
            </a:r>
            <a:r>
              <a:rPr lang="it-IT" dirty="0" err="1" smtClean="0"/>
              <a:t>activities</a:t>
            </a:r>
            <a:endParaRPr lang="it-IT" dirty="0"/>
          </a:p>
        </p:txBody>
      </p:sp>
      <p:sp>
        <p:nvSpPr>
          <p:cNvPr id="3" name="Segnaposto contenuto 2"/>
          <p:cNvSpPr>
            <a:spLocks noGrp="1"/>
          </p:cNvSpPr>
          <p:nvPr>
            <p:ph sz="quarter" idx="1"/>
          </p:nvPr>
        </p:nvSpPr>
        <p:spPr>
          <a:xfrm>
            <a:off x="971600" y="1412776"/>
            <a:ext cx="7772400" cy="5040560"/>
          </a:xfrm>
        </p:spPr>
        <p:txBody>
          <a:bodyPr>
            <a:normAutofit fontScale="77500" lnSpcReduction="20000"/>
          </a:bodyPr>
          <a:lstStyle/>
          <a:p>
            <a:r>
              <a:rPr lang="it-IT" dirty="0" err="1" smtClean="0"/>
              <a:t>Basic</a:t>
            </a:r>
            <a:r>
              <a:rPr lang="it-IT" dirty="0" smtClean="0"/>
              <a:t> info:</a:t>
            </a:r>
          </a:p>
          <a:p>
            <a:pPr lvl="1"/>
            <a:r>
              <a:rPr lang="en-US" dirty="0" smtClean="0"/>
              <a:t>3 main actions:</a:t>
            </a:r>
          </a:p>
          <a:p>
            <a:pPr lvl="2"/>
            <a:r>
              <a:rPr lang="en-US" dirty="0" smtClean="0">
                <a:sym typeface="Wingdings" pitchFamily="2" charset="2"/>
              </a:rPr>
              <a:t>Action 1 - "Educational difficulties and individualization": application of mastery learning as an individualized learning strategy to assess incoming skills and ensure a fast recovery for students from the lowest academic spectrum. At least 3 learning units will be produced, using the methodologies of mastery learning and peer tutoring</a:t>
            </a:r>
          </a:p>
          <a:p>
            <a:pPr lvl="2"/>
            <a:r>
              <a:rPr lang="en-US" dirty="0" smtClean="0">
                <a:sym typeface="Wingdings" pitchFamily="2" charset="2"/>
              </a:rPr>
              <a:t>Action 2 - "Basic Skills and standardized structured tests": focuses on basic skills (logical-mathematical and literacy) and transversal skills, always moving from the centrality of the learner, using problem-based and inquiry-based learning, cross curricular approach, LABs and cooperative learning methods</a:t>
            </a:r>
          </a:p>
          <a:p>
            <a:pPr lvl="2"/>
            <a:r>
              <a:rPr lang="en-US" dirty="0" smtClean="0">
                <a:sym typeface="Wingdings" pitchFamily="2" charset="2"/>
              </a:rPr>
              <a:t>Action 3 - "Excellencies and personalization: creation of modular and graduated learning units in e-learning": using the personalized e-learning methodologies, thanks to the platform IWT - Intelligent Web Teacher, and the flipped classroom, we will support excellences and talents. The teachers of the international team will develop at least one learning object in mathematics, science, English, Spanish, mother tongue.</a:t>
            </a:r>
          </a:p>
          <a:p>
            <a:pPr lvl="1"/>
            <a:r>
              <a:rPr lang="en-US" dirty="0" smtClean="0"/>
              <a:t>Focus on individualized teaching (for both students with learning difficulties and excellent students)</a:t>
            </a:r>
          </a:p>
          <a:p>
            <a:pPr lvl="1"/>
            <a:r>
              <a:rPr lang="en-US" dirty="0" smtClean="0"/>
              <a:t>Working on methods and units to be tested</a:t>
            </a:r>
          </a:p>
          <a:p>
            <a:pPr lvl="1"/>
            <a:r>
              <a:rPr lang="en-US" dirty="0" smtClean="0"/>
              <a:t>Wide use of ICT </a:t>
            </a:r>
          </a:p>
          <a:p>
            <a:pPr lvl="1"/>
            <a:r>
              <a:rPr lang="en-US" dirty="0" smtClean="0"/>
              <a:t>Mobilities with students have the aim of testing the results of the methods investigated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3" name="Segnaposto contenuto 2"/>
          <p:cNvSpPr>
            <a:spLocks noGrp="1"/>
          </p:cNvSpPr>
          <p:nvPr>
            <p:ph sz="quarter" idx="1"/>
          </p:nvPr>
        </p:nvSpPr>
        <p:spPr/>
        <p:txBody>
          <a:bodyPr>
            <a:normAutofit fontScale="77500" lnSpcReduction="20000"/>
          </a:bodyPr>
          <a:lstStyle/>
          <a:p>
            <a:pPr marL="514350" indent="-514350">
              <a:buFont typeface="+mj-lt"/>
              <a:buAutoNum type="arabicPeriod" startAt="2"/>
            </a:pPr>
            <a:r>
              <a:rPr lang="it-IT" dirty="0" smtClean="0"/>
              <a:t> </a:t>
            </a:r>
            <a:r>
              <a:rPr lang="it-IT" dirty="0" err="1" smtClean="0"/>
              <a:t>Padlet</a:t>
            </a:r>
            <a:r>
              <a:rPr lang="it-IT" dirty="0" smtClean="0"/>
              <a:t> </a:t>
            </a:r>
            <a:r>
              <a:rPr lang="it-IT" dirty="0" err="1" smtClean="0"/>
              <a:t>created</a:t>
            </a:r>
            <a:r>
              <a:rPr lang="it-IT" dirty="0" smtClean="0"/>
              <a:t> </a:t>
            </a:r>
            <a:r>
              <a:rPr lang="it-IT" dirty="0" err="1" smtClean="0"/>
              <a:t>with</a:t>
            </a:r>
            <a:r>
              <a:rPr lang="it-IT" dirty="0" smtClean="0"/>
              <a:t> </a:t>
            </a:r>
            <a:r>
              <a:rPr lang="it-IT" dirty="0" err="1" smtClean="0"/>
              <a:t>Prezi</a:t>
            </a:r>
            <a:r>
              <a:rPr lang="it-IT" dirty="0" smtClean="0"/>
              <a:t> – </a:t>
            </a:r>
            <a:r>
              <a:rPr lang="it-IT" dirty="0" smtClean="0">
                <a:hlinkClick r:id="rId3"/>
              </a:rPr>
              <a:t>www.prezi.com</a:t>
            </a:r>
            <a:r>
              <a:rPr lang="it-IT" dirty="0" smtClean="0"/>
              <a:t> – or </a:t>
            </a:r>
            <a:r>
              <a:rPr lang="it-IT" dirty="0" err="1" smtClean="0"/>
              <a:t>Glogster</a:t>
            </a:r>
            <a:r>
              <a:rPr lang="it-IT" dirty="0" smtClean="0"/>
              <a:t> - </a:t>
            </a:r>
            <a:r>
              <a:rPr lang="it-IT" dirty="0" smtClean="0">
                <a:hlinkClick r:id="rId4"/>
              </a:rPr>
              <a:t>http://edu.glogster.com/?ref=com</a:t>
            </a:r>
            <a:r>
              <a:rPr lang="it-IT" dirty="0" smtClean="0"/>
              <a:t> - (</a:t>
            </a:r>
            <a:r>
              <a:rPr lang="it-IT" dirty="0" err="1" smtClean="0"/>
              <a:t>nationally</a:t>
            </a:r>
            <a:r>
              <a:rPr lang="it-IT" dirty="0" smtClean="0"/>
              <a:t> or in the </a:t>
            </a:r>
            <a:r>
              <a:rPr lang="it-IT" dirty="0" err="1" smtClean="0"/>
              <a:t>international</a:t>
            </a:r>
            <a:r>
              <a:rPr lang="it-IT" dirty="0" smtClean="0"/>
              <a:t> </a:t>
            </a:r>
            <a:r>
              <a:rPr lang="it-IT" dirty="0" err="1" smtClean="0"/>
              <a:t>groups</a:t>
            </a:r>
            <a:r>
              <a:rPr lang="it-IT" dirty="0" smtClean="0"/>
              <a:t>?)</a:t>
            </a:r>
          </a:p>
          <a:p>
            <a:pPr marL="514350" indent="-514350">
              <a:buFont typeface="+mj-lt"/>
              <a:buAutoNum type="arabicPeriod" startAt="2"/>
            </a:pPr>
            <a:r>
              <a:rPr lang="it-IT" dirty="0" smtClean="0"/>
              <a:t>Peer </a:t>
            </a:r>
            <a:r>
              <a:rPr lang="it-IT" dirty="0" err="1" smtClean="0"/>
              <a:t>assessment</a:t>
            </a:r>
            <a:r>
              <a:rPr lang="it-IT" dirty="0" smtClean="0"/>
              <a:t> on test </a:t>
            </a:r>
            <a:r>
              <a:rPr lang="it-IT" dirty="0" err="1" smtClean="0"/>
              <a:t>created</a:t>
            </a:r>
            <a:r>
              <a:rPr lang="it-IT" dirty="0" smtClean="0"/>
              <a:t> by the </a:t>
            </a:r>
            <a:r>
              <a:rPr lang="it-IT" dirty="0" err="1" smtClean="0"/>
              <a:t>teachers</a:t>
            </a:r>
            <a:r>
              <a:rPr lang="it-IT" dirty="0" smtClean="0"/>
              <a:t> to </a:t>
            </a:r>
            <a:r>
              <a:rPr lang="it-IT" dirty="0" err="1" smtClean="0"/>
              <a:t>evaluate</a:t>
            </a:r>
            <a:r>
              <a:rPr lang="it-IT" dirty="0" smtClean="0"/>
              <a:t> the </a:t>
            </a:r>
            <a:r>
              <a:rPr lang="it-IT" dirty="0" err="1" smtClean="0"/>
              <a:t>learning</a:t>
            </a:r>
            <a:r>
              <a:rPr lang="it-IT" dirty="0" smtClean="0"/>
              <a:t> </a:t>
            </a:r>
            <a:r>
              <a:rPr lang="it-IT" dirty="0" err="1" smtClean="0"/>
              <a:t>unit</a:t>
            </a:r>
            <a:r>
              <a:rPr lang="it-IT" dirty="0" smtClean="0"/>
              <a:t>.</a:t>
            </a:r>
          </a:p>
          <a:p>
            <a:pPr marL="514350" indent="-514350">
              <a:buFont typeface="+mj-lt"/>
              <a:buAutoNum type="arabicPeriod" startAt="2"/>
            </a:pPr>
            <a:endParaRPr lang="it-IT" dirty="0"/>
          </a:p>
          <a:p>
            <a:pPr marL="0" indent="0">
              <a:buNone/>
            </a:pPr>
            <a:r>
              <a:rPr lang="it-IT" dirty="0" smtClean="0"/>
              <a:t>Virtual </a:t>
            </a:r>
            <a:r>
              <a:rPr lang="it-IT" dirty="0" err="1" smtClean="0"/>
              <a:t>mobilities</a:t>
            </a:r>
            <a:r>
              <a:rPr lang="it-IT" dirty="0" smtClean="0"/>
              <a:t> </a:t>
            </a:r>
            <a:r>
              <a:rPr lang="it-IT" dirty="0" err="1" smtClean="0"/>
              <a:t>will</a:t>
            </a:r>
            <a:r>
              <a:rPr lang="it-IT" dirty="0" smtClean="0"/>
              <a:t> be </a:t>
            </a:r>
            <a:r>
              <a:rPr lang="it-IT" dirty="0" err="1" smtClean="0"/>
              <a:t>organized</a:t>
            </a:r>
            <a:r>
              <a:rPr lang="it-IT" dirty="0" smtClean="0"/>
              <a:t> </a:t>
            </a:r>
            <a:r>
              <a:rPr lang="it-IT" dirty="0" err="1" smtClean="0"/>
              <a:t>as</a:t>
            </a:r>
            <a:r>
              <a:rPr lang="it-IT" dirty="0" smtClean="0"/>
              <a:t> </a:t>
            </a:r>
            <a:r>
              <a:rPr lang="it-IT" dirty="0" err="1" smtClean="0"/>
              <a:t>follows</a:t>
            </a:r>
            <a:r>
              <a:rPr lang="it-IT" dirty="0" smtClean="0"/>
              <a:t>:</a:t>
            </a:r>
          </a:p>
          <a:p>
            <a:pPr marL="0" indent="0">
              <a:buNone/>
            </a:pPr>
            <a:r>
              <a:rPr lang="it-IT" dirty="0" smtClean="0"/>
              <a:t>1° meeting: a </a:t>
            </a:r>
            <a:r>
              <a:rPr lang="it-IT" dirty="0" err="1" smtClean="0"/>
              <a:t>recorded</a:t>
            </a:r>
            <a:r>
              <a:rPr lang="it-IT" dirty="0" smtClean="0"/>
              <a:t> video. </a:t>
            </a:r>
            <a:r>
              <a:rPr lang="it-IT" dirty="0" err="1" smtClean="0"/>
              <a:t>Only</a:t>
            </a:r>
            <a:r>
              <a:rPr lang="it-IT" dirty="0" smtClean="0"/>
              <a:t> for the first </a:t>
            </a:r>
            <a:r>
              <a:rPr lang="it-IT" dirty="0" err="1" smtClean="0"/>
              <a:t>mobility</a:t>
            </a:r>
            <a:r>
              <a:rPr lang="it-IT" dirty="0" smtClean="0"/>
              <a:t> </a:t>
            </a:r>
            <a:r>
              <a:rPr lang="it-IT" dirty="0" err="1" smtClean="0"/>
              <a:t>it’s</a:t>
            </a:r>
            <a:r>
              <a:rPr lang="it-IT" dirty="0" smtClean="0"/>
              <a:t> </a:t>
            </a:r>
            <a:r>
              <a:rPr lang="it-IT" dirty="0" err="1" smtClean="0"/>
              <a:t>going</a:t>
            </a:r>
            <a:r>
              <a:rPr lang="it-IT" dirty="0" smtClean="0"/>
              <a:t> to deal with a </a:t>
            </a:r>
            <a:r>
              <a:rPr lang="it-IT" dirty="0" err="1" smtClean="0"/>
              <a:t>presentation</a:t>
            </a:r>
            <a:r>
              <a:rPr lang="it-IT" dirty="0" smtClean="0"/>
              <a:t> of the </a:t>
            </a:r>
            <a:r>
              <a:rPr lang="it-IT" dirty="0" err="1" smtClean="0"/>
              <a:t>students</a:t>
            </a:r>
            <a:r>
              <a:rPr lang="it-IT" dirty="0" smtClean="0"/>
              <a:t>. </a:t>
            </a:r>
            <a:r>
              <a:rPr lang="it-IT" dirty="0" err="1" smtClean="0"/>
              <a:t>Starting</a:t>
            </a:r>
            <a:r>
              <a:rPr lang="it-IT" dirty="0" smtClean="0"/>
              <a:t> from the </a:t>
            </a:r>
            <a:r>
              <a:rPr lang="it-IT" dirty="0" err="1" smtClean="0"/>
              <a:t>second</a:t>
            </a:r>
            <a:r>
              <a:rPr lang="it-IT" dirty="0" smtClean="0"/>
              <a:t> </a:t>
            </a:r>
            <a:r>
              <a:rPr lang="it-IT" dirty="0" err="1" smtClean="0"/>
              <a:t>mobility</a:t>
            </a:r>
            <a:r>
              <a:rPr lang="it-IT" dirty="0" smtClean="0"/>
              <a:t> </a:t>
            </a:r>
            <a:r>
              <a:rPr lang="it-IT" dirty="0" err="1" smtClean="0"/>
              <a:t>it</a:t>
            </a:r>
            <a:r>
              <a:rPr lang="it-IT" dirty="0" smtClean="0"/>
              <a:t> </a:t>
            </a:r>
            <a:r>
              <a:rPr lang="it-IT" dirty="0" err="1" smtClean="0"/>
              <a:t>will</a:t>
            </a:r>
            <a:r>
              <a:rPr lang="it-IT" dirty="0" smtClean="0"/>
              <a:t> be </a:t>
            </a:r>
            <a:r>
              <a:rPr lang="it-IT" dirty="0" err="1" smtClean="0"/>
              <a:t>about</a:t>
            </a:r>
            <a:r>
              <a:rPr lang="it-IT" dirty="0" smtClean="0"/>
              <a:t> </a:t>
            </a:r>
            <a:r>
              <a:rPr lang="it-IT" dirty="0" err="1" smtClean="0"/>
              <a:t>contents</a:t>
            </a:r>
            <a:endParaRPr lang="it-IT" dirty="0" smtClean="0"/>
          </a:p>
          <a:p>
            <a:pPr marL="0" indent="0">
              <a:buNone/>
            </a:pPr>
            <a:r>
              <a:rPr lang="it-IT" dirty="0" smtClean="0"/>
              <a:t>2° meeting: a </a:t>
            </a:r>
            <a:r>
              <a:rPr lang="it-IT" dirty="0" err="1" smtClean="0"/>
              <a:t>padlet</a:t>
            </a:r>
            <a:r>
              <a:rPr lang="it-IT" dirty="0" smtClean="0"/>
              <a:t> (with </a:t>
            </a:r>
            <a:r>
              <a:rPr lang="it-IT" dirty="0" err="1" smtClean="0"/>
              <a:t>whatever</a:t>
            </a:r>
            <a:r>
              <a:rPr lang="it-IT" dirty="0" smtClean="0"/>
              <a:t> software – </a:t>
            </a:r>
            <a:r>
              <a:rPr lang="it-IT" dirty="0" err="1" smtClean="0"/>
              <a:t>Glogster</a:t>
            </a:r>
            <a:r>
              <a:rPr lang="it-IT" dirty="0" smtClean="0"/>
              <a:t>, </a:t>
            </a:r>
            <a:r>
              <a:rPr lang="it-IT" dirty="0" err="1" smtClean="0"/>
              <a:t>Prezi</a:t>
            </a:r>
            <a:r>
              <a:rPr lang="it-IT" dirty="0" smtClean="0"/>
              <a:t>, Lino </a:t>
            </a:r>
            <a:r>
              <a:rPr lang="it-IT" dirty="0" err="1" smtClean="0"/>
              <a:t>etc</a:t>
            </a:r>
            <a:r>
              <a:rPr lang="it-IT" dirty="0" smtClean="0"/>
              <a:t>)</a:t>
            </a:r>
          </a:p>
          <a:p>
            <a:pPr marL="0" indent="0">
              <a:buNone/>
            </a:pPr>
            <a:r>
              <a:rPr lang="it-IT" dirty="0" smtClean="0"/>
              <a:t>3° meeting: a </a:t>
            </a:r>
            <a:r>
              <a:rPr lang="it-IT" dirty="0" err="1" smtClean="0"/>
              <a:t>Twinspace</a:t>
            </a:r>
            <a:r>
              <a:rPr lang="it-IT" dirty="0" smtClean="0"/>
              <a:t> Forum, </a:t>
            </a:r>
            <a:r>
              <a:rPr lang="it-IT" dirty="0" err="1" smtClean="0"/>
              <a:t>we</a:t>
            </a:r>
            <a:r>
              <a:rPr lang="it-IT" dirty="0" smtClean="0"/>
              <a:t> </a:t>
            </a:r>
            <a:r>
              <a:rPr lang="it-IT" dirty="0" err="1" smtClean="0"/>
              <a:t>will</a:t>
            </a:r>
            <a:r>
              <a:rPr lang="it-IT" dirty="0" smtClean="0"/>
              <a:t> </a:t>
            </a:r>
            <a:r>
              <a:rPr lang="it-IT" dirty="0" err="1" smtClean="0"/>
              <a:t>choose</a:t>
            </a:r>
            <a:r>
              <a:rPr lang="it-IT" dirty="0" smtClean="0"/>
              <a:t> the country </a:t>
            </a:r>
            <a:r>
              <a:rPr lang="it-IT" dirty="0" err="1" smtClean="0"/>
              <a:t>which</a:t>
            </a:r>
            <a:r>
              <a:rPr lang="it-IT" dirty="0" smtClean="0"/>
              <a:t> </a:t>
            </a:r>
            <a:r>
              <a:rPr lang="it-IT" dirty="0" err="1" smtClean="0"/>
              <a:t>will</a:t>
            </a:r>
            <a:r>
              <a:rPr lang="it-IT" dirty="0" smtClean="0"/>
              <a:t> post the </a:t>
            </a:r>
            <a:r>
              <a:rPr lang="it-IT" dirty="0" err="1" smtClean="0"/>
              <a:t>topic</a:t>
            </a:r>
            <a:r>
              <a:rPr lang="it-IT" dirty="0" smtClean="0"/>
              <a:t> first time by time</a:t>
            </a:r>
          </a:p>
          <a:p>
            <a:pPr marL="0" indent="0">
              <a:buNone/>
            </a:pPr>
            <a:r>
              <a:rPr lang="it-IT" dirty="0" smtClean="0"/>
              <a:t>4° meeting: a </a:t>
            </a:r>
            <a:r>
              <a:rPr lang="it-IT" dirty="0" err="1" smtClean="0"/>
              <a:t>videoconference</a:t>
            </a:r>
            <a:r>
              <a:rPr lang="it-IT" dirty="0" smtClean="0"/>
              <a:t> in </a:t>
            </a:r>
            <a:r>
              <a:rPr lang="it-IT" dirty="0" err="1" smtClean="0"/>
              <a:t>subgroups</a:t>
            </a:r>
            <a:r>
              <a:rPr lang="it-IT" dirty="0" smtClean="0"/>
              <a:t>. </a:t>
            </a:r>
            <a:r>
              <a:rPr lang="it-IT" dirty="0" err="1" smtClean="0"/>
              <a:t>This</a:t>
            </a:r>
            <a:r>
              <a:rPr lang="it-IT" dirty="0" smtClean="0"/>
              <a:t> </a:t>
            </a:r>
            <a:r>
              <a:rPr lang="it-IT" dirty="0" err="1" smtClean="0"/>
              <a:t>means</a:t>
            </a:r>
            <a:r>
              <a:rPr lang="it-IT" dirty="0" smtClean="0"/>
              <a:t> </a:t>
            </a:r>
            <a:r>
              <a:rPr lang="it-IT" dirty="0" err="1" smtClean="0"/>
              <a:t>that</a:t>
            </a:r>
            <a:r>
              <a:rPr lang="it-IT" dirty="0" smtClean="0"/>
              <a:t> </a:t>
            </a:r>
            <a:r>
              <a:rPr lang="it-IT" dirty="0" err="1" smtClean="0"/>
              <a:t>Italy</a:t>
            </a:r>
            <a:r>
              <a:rPr lang="it-IT" dirty="0" smtClean="0"/>
              <a:t> </a:t>
            </a:r>
            <a:r>
              <a:rPr lang="it-IT" dirty="0" err="1" smtClean="0"/>
              <a:t>will</a:t>
            </a:r>
            <a:r>
              <a:rPr lang="it-IT" dirty="0" smtClean="0"/>
              <a:t> share a </a:t>
            </a:r>
            <a:r>
              <a:rPr lang="it-IT" dirty="0" err="1" smtClean="0"/>
              <a:t>calendar</a:t>
            </a:r>
            <a:r>
              <a:rPr lang="it-IT" dirty="0" smtClean="0"/>
              <a:t> </a:t>
            </a:r>
            <a:r>
              <a:rPr lang="it-IT" dirty="0" err="1" smtClean="0"/>
              <a:t>two</a:t>
            </a:r>
            <a:r>
              <a:rPr lang="it-IT" dirty="0" smtClean="0"/>
              <a:t> </a:t>
            </a:r>
            <a:r>
              <a:rPr lang="it-IT" dirty="0" err="1" smtClean="0"/>
              <a:t>months</a:t>
            </a:r>
            <a:r>
              <a:rPr lang="it-IT" dirty="0" smtClean="0"/>
              <a:t> </a:t>
            </a:r>
            <a:r>
              <a:rPr lang="it-IT" dirty="0" err="1" smtClean="0"/>
              <a:t>before</a:t>
            </a:r>
            <a:r>
              <a:rPr lang="it-IT" dirty="0" smtClean="0"/>
              <a:t> the </a:t>
            </a:r>
            <a:r>
              <a:rPr lang="it-IT" dirty="0" err="1" smtClean="0"/>
              <a:t>physical</a:t>
            </a:r>
            <a:r>
              <a:rPr lang="it-IT" dirty="0" smtClean="0"/>
              <a:t> part so </a:t>
            </a:r>
            <a:r>
              <a:rPr lang="it-IT" dirty="0" err="1" smtClean="0"/>
              <a:t>that</a:t>
            </a:r>
            <a:r>
              <a:rPr lang="it-IT" dirty="0" smtClean="0"/>
              <a:t> </a:t>
            </a:r>
            <a:r>
              <a:rPr lang="it-IT" dirty="0" err="1" smtClean="0"/>
              <a:t>we</a:t>
            </a:r>
            <a:r>
              <a:rPr lang="it-IT" dirty="0" smtClean="0"/>
              <a:t> can </a:t>
            </a:r>
            <a:r>
              <a:rPr lang="it-IT" dirty="0" err="1" smtClean="0"/>
              <a:t>check</a:t>
            </a:r>
            <a:r>
              <a:rPr lang="it-IT" dirty="0" smtClean="0"/>
              <a:t> the common </a:t>
            </a:r>
            <a:r>
              <a:rPr lang="it-IT" dirty="0" err="1" smtClean="0"/>
              <a:t>dates</a:t>
            </a:r>
            <a:r>
              <a:rPr lang="it-IT" dirty="0" smtClean="0"/>
              <a:t> to schedule the </a:t>
            </a:r>
            <a:r>
              <a:rPr lang="it-IT" dirty="0" err="1" smtClean="0"/>
              <a:t>videoconference</a:t>
            </a:r>
            <a:r>
              <a:rPr lang="it-IT" dirty="0" smtClean="0"/>
              <a:t>.</a:t>
            </a:r>
            <a:endParaRPr lang="it-IT" dirty="0"/>
          </a:p>
        </p:txBody>
      </p:sp>
      <p:sp>
        <p:nvSpPr>
          <p:cNvPr id="4" name="Titolo 1"/>
          <p:cNvSpPr>
            <a:spLocks noGrp="1"/>
          </p:cNvSpPr>
          <p:nvPr>
            <p:ph type="title"/>
          </p:nvPr>
        </p:nvSpPr>
        <p:spPr>
          <a:xfrm>
            <a:off x="914400" y="274638"/>
            <a:ext cx="7772400" cy="1143000"/>
          </a:xfrm>
        </p:spPr>
        <p:txBody>
          <a:bodyPr>
            <a:normAutofit fontScale="90000"/>
          </a:bodyPr>
          <a:lstStyle/>
          <a:p>
            <a:pPr algn="ctr"/>
            <a:r>
              <a:rPr lang="it-IT" dirty="0" err="1" smtClean="0"/>
              <a:t>Tools</a:t>
            </a:r>
            <a:r>
              <a:rPr lang="it-IT" dirty="0" smtClean="0"/>
              <a:t> </a:t>
            </a:r>
            <a:r>
              <a:rPr lang="it-IT" dirty="0" err="1" smtClean="0"/>
              <a:t>for</a:t>
            </a:r>
            <a:r>
              <a:rPr lang="it-IT" dirty="0" smtClean="0"/>
              <a:t> </a:t>
            </a:r>
            <a:r>
              <a:rPr lang="it-IT" dirty="0" err="1" smtClean="0"/>
              <a:t>virtual</a:t>
            </a:r>
            <a:r>
              <a:rPr lang="it-IT" dirty="0" smtClean="0"/>
              <a:t> </a:t>
            </a:r>
            <a:r>
              <a:rPr lang="it-IT" dirty="0" err="1" smtClean="0"/>
              <a:t>mobilities</a:t>
            </a:r>
            <a:r>
              <a:rPr lang="it-IT" dirty="0" smtClean="0"/>
              <a:t> and </a:t>
            </a:r>
            <a:r>
              <a:rPr lang="it-IT" dirty="0" err="1" smtClean="0"/>
              <a:t>communication</a:t>
            </a:r>
            <a:r>
              <a:rPr lang="it-IT" dirty="0" smtClean="0"/>
              <a:t> </a:t>
            </a:r>
            <a:r>
              <a:rPr lang="it-IT" dirty="0" err="1" smtClean="0"/>
              <a:t>among</a:t>
            </a:r>
            <a:r>
              <a:rPr lang="it-IT" dirty="0" smtClean="0"/>
              <a:t> </a:t>
            </a:r>
            <a:r>
              <a:rPr lang="it-IT" dirty="0" err="1" smtClean="0"/>
              <a:t>students</a:t>
            </a:r>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2" name="Titolo 1"/>
          <p:cNvSpPr>
            <a:spLocks noGrp="1"/>
          </p:cNvSpPr>
          <p:nvPr>
            <p:ph type="title"/>
          </p:nvPr>
        </p:nvSpPr>
        <p:spPr/>
        <p:txBody>
          <a:bodyPr/>
          <a:lstStyle/>
          <a:p>
            <a:pPr algn="ctr"/>
            <a:r>
              <a:rPr lang="it-IT" dirty="0" err="1" smtClean="0"/>
              <a:t>Distribution</a:t>
            </a:r>
            <a:r>
              <a:rPr lang="it-IT" dirty="0" smtClean="0"/>
              <a:t> </a:t>
            </a:r>
            <a:r>
              <a:rPr lang="it-IT" dirty="0" err="1" smtClean="0"/>
              <a:t>of</a:t>
            </a:r>
            <a:r>
              <a:rPr lang="it-IT" dirty="0" smtClean="0"/>
              <a:t> </a:t>
            </a:r>
            <a:r>
              <a:rPr lang="it-IT" dirty="0" err="1" smtClean="0"/>
              <a:t>tasks</a:t>
            </a:r>
            <a:endParaRPr lang="it-IT" dirty="0"/>
          </a:p>
        </p:txBody>
      </p:sp>
      <p:sp>
        <p:nvSpPr>
          <p:cNvPr id="3" name="Segnaposto contenuto 2"/>
          <p:cNvSpPr>
            <a:spLocks noGrp="1"/>
          </p:cNvSpPr>
          <p:nvPr>
            <p:ph sz="quarter" idx="1"/>
          </p:nvPr>
        </p:nvSpPr>
        <p:spPr>
          <a:xfrm>
            <a:off x="914400" y="1447800"/>
            <a:ext cx="7772400" cy="4789512"/>
          </a:xfrm>
        </p:spPr>
        <p:txBody>
          <a:bodyPr>
            <a:normAutofit fontScale="92500" lnSpcReduction="10000"/>
          </a:bodyPr>
          <a:lstStyle/>
          <a:p>
            <a:r>
              <a:rPr lang="en-US" dirty="0" smtClean="0"/>
              <a:t>Hungary will organize the second TPM and take care of the social communication strategy (FB and Twitter); </a:t>
            </a:r>
          </a:p>
          <a:p>
            <a:r>
              <a:rPr lang="en-US" dirty="0" smtClean="0"/>
              <a:t>Spain will host the first joint mobility of students (C2) </a:t>
            </a:r>
          </a:p>
          <a:p>
            <a:r>
              <a:rPr lang="en-US" dirty="0" smtClean="0"/>
              <a:t>Portugal will host the third TPM and help the coordinating country in the assessment of the activities (collection and processing of data after the </a:t>
            </a:r>
            <a:r>
              <a:rPr lang="en-US" dirty="0" err="1" smtClean="0"/>
              <a:t>mobilities</a:t>
            </a:r>
            <a:r>
              <a:rPr lang="en-US" dirty="0" smtClean="0"/>
              <a:t>. Portugal will explore the possibility to create an Instagram account. If positive, they will manage it;</a:t>
            </a:r>
          </a:p>
          <a:p>
            <a:r>
              <a:rPr lang="en-US" dirty="0" smtClean="0"/>
              <a:t>Holland will host M4 and C3, will elaborate and update the website </a:t>
            </a:r>
          </a:p>
          <a:p>
            <a:r>
              <a:rPr lang="en-US" dirty="0" smtClean="0"/>
              <a:t>Turkey will take care of the logo contest, the construction and management of eTwinning and host M6</a:t>
            </a:r>
          </a:p>
          <a:p>
            <a:r>
              <a:rPr lang="en-US" dirty="0" smtClean="0"/>
              <a:t>Malta will host M5 and C4</a:t>
            </a:r>
            <a:endParaRPr lang="it-IT"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2" name="Titolo 1"/>
          <p:cNvSpPr>
            <a:spLocks noGrp="1"/>
          </p:cNvSpPr>
          <p:nvPr>
            <p:ph type="title"/>
          </p:nvPr>
        </p:nvSpPr>
        <p:spPr/>
        <p:txBody>
          <a:bodyPr/>
          <a:lstStyle/>
          <a:p>
            <a:pPr algn="ctr"/>
            <a:r>
              <a:rPr lang="it-IT" dirty="0" err="1" smtClean="0"/>
              <a:t>Monitoring</a:t>
            </a:r>
            <a:r>
              <a:rPr lang="it-IT" dirty="0" smtClean="0"/>
              <a:t> </a:t>
            </a:r>
            <a:r>
              <a:rPr lang="it-IT" dirty="0" err="1" smtClean="0"/>
              <a:t>protocol</a:t>
            </a:r>
            <a:endParaRPr lang="it-IT" dirty="0"/>
          </a:p>
        </p:txBody>
      </p:sp>
      <p:sp>
        <p:nvSpPr>
          <p:cNvPr id="3" name="Segnaposto contenuto 2"/>
          <p:cNvSpPr>
            <a:spLocks noGrp="1"/>
          </p:cNvSpPr>
          <p:nvPr>
            <p:ph sz="quarter" idx="1"/>
          </p:nvPr>
        </p:nvSpPr>
        <p:spPr/>
        <p:txBody>
          <a:bodyPr>
            <a:normAutofit/>
          </a:bodyPr>
          <a:lstStyle/>
          <a:p>
            <a:r>
              <a:rPr lang="en-US" dirty="0" smtClean="0"/>
              <a:t>Each 3 months from now (February 1</a:t>
            </a:r>
            <a:r>
              <a:rPr lang="en-US" baseline="30000" dirty="0" smtClean="0"/>
              <a:t>st</a:t>
            </a:r>
            <a:r>
              <a:rPr lang="en-US" dirty="0" smtClean="0"/>
              <a:t>, June 1</a:t>
            </a:r>
            <a:r>
              <a:rPr lang="en-US" baseline="30000" dirty="0" smtClean="0"/>
              <a:t>st</a:t>
            </a:r>
            <a:r>
              <a:rPr lang="en-US" dirty="0" smtClean="0"/>
              <a:t>, November 1</a:t>
            </a:r>
            <a:r>
              <a:rPr lang="en-US" baseline="30000" dirty="0" smtClean="0"/>
              <a:t>st</a:t>
            </a:r>
            <a:r>
              <a:rPr lang="en-US" dirty="0" smtClean="0"/>
              <a:t>) until its end, and anyway every time required by the coordinator in written form, emails being included, the partner shall send a progress report to the coordinator on the implementation of the Project, covering the reporting period from the beginning of the implementation of the Project specified to the date when the report is sent. </a:t>
            </a:r>
            <a:r>
              <a:rPr lang="en-US" u="sng" dirty="0" smtClean="0"/>
              <a:t>Italy will send a template.</a:t>
            </a:r>
          </a:p>
          <a:p>
            <a:r>
              <a:rPr lang="en-US" dirty="0" smtClean="0"/>
              <a:t>Official Interim report has to be sent to each NAs (official date unknown, they can change from country to country) and shared with the coordinator. </a:t>
            </a:r>
          </a:p>
          <a:p>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Opening doors to learning and working in Europe"/>
          <p:cNvPicPr>
            <a:picLocks noChangeAspect="1" noChangeArrowheads="1"/>
          </p:cNvPicPr>
          <p:nvPr/>
        </p:nvPicPr>
        <p:blipFill>
          <a:blip r:embed="rId2" cstate="print"/>
          <a:srcRect/>
          <a:stretch>
            <a:fillRect/>
          </a:stretch>
        </p:blipFill>
        <p:spPr bwMode="auto">
          <a:xfrm>
            <a:off x="4932040" y="404664"/>
            <a:ext cx="3743325" cy="1047751"/>
          </a:xfrm>
          <a:prstGeom prst="rect">
            <a:avLst/>
          </a:prstGeom>
          <a:noFill/>
        </p:spPr>
      </p:pic>
      <p:pic>
        <p:nvPicPr>
          <p:cNvPr id="4" name="Immagine 3" descr="erasmusmlynas-baltame-fone.png"/>
          <p:cNvPicPr>
            <a:picLocks noChangeAspect="1"/>
          </p:cNvPicPr>
          <p:nvPr/>
        </p:nvPicPr>
        <p:blipFill>
          <a:blip r:embed="rId3"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2" name="Titolo 1"/>
          <p:cNvSpPr>
            <a:spLocks noGrp="1"/>
          </p:cNvSpPr>
          <p:nvPr>
            <p:ph type="title"/>
          </p:nvPr>
        </p:nvSpPr>
        <p:spPr>
          <a:xfrm>
            <a:off x="-756592" y="274638"/>
            <a:ext cx="7772400" cy="1143000"/>
          </a:xfrm>
        </p:spPr>
        <p:txBody>
          <a:bodyPr/>
          <a:lstStyle/>
          <a:p>
            <a:pPr algn="ctr"/>
            <a:r>
              <a:rPr lang="it-IT" dirty="0" err="1" smtClean="0"/>
              <a:t>Certifications</a:t>
            </a:r>
            <a:endParaRPr lang="it-IT" dirty="0"/>
          </a:p>
        </p:txBody>
      </p:sp>
      <p:sp>
        <p:nvSpPr>
          <p:cNvPr id="3" name="Segnaposto contenuto 2"/>
          <p:cNvSpPr>
            <a:spLocks noGrp="1"/>
          </p:cNvSpPr>
          <p:nvPr>
            <p:ph sz="quarter" idx="1"/>
          </p:nvPr>
        </p:nvSpPr>
        <p:spPr/>
        <p:txBody>
          <a:bodyPr>
            <a:normAutofit lnSpcReduction="10000"/>
          </a:bodyPr>
          <a:lstStyle/>
          <a:p>
            <a:r>
              <a:rPr lang="it-IT" dirty="0" smtClean="0"/>
              <a:t>Certificate </a:t>
            </a:r>
            <a:r>
              <a:rPr lang="it-IT" dirty="0" err="1" smtClean="0"/>
              <a:t>of</a:t>
            </a:r>
            <a:r>
              <a:rPr lang="it-IT" dirty="0" smtClean="0"/>
              <a:t> </a:t>
            </a:r>
            <a:r>
              <a:rPr lang="it-IT" dirty="0" err="1" smtClean="0"/>
              <a:t>attendance</a:t>
            </a:r>
            <a:r>
              <a:rPr lang="it-IT" dirty="0" smtClean="0"/>
              <a:t> </a:t>
            </a:r>
            <a:r>
              <a:rPr lang="it-IT" dirty="0" err="1" smtClean="0"/>
              <a:t>for</a:t>
            </a:r>
            <a:r>
              <a:rPr lang="it-IT" dirty="0" smtClean="0"/>
              <a:t> </a:t>
            </a:r>
            <a:r>
              <a:rPr lang="it-IT" dirty="0" err="1" smtClean="0"/>
              <a:t>all</a:t>
            </a:r>
            <a:r>
              <a:rPr lang="it-IT" dirty="0" smtClean="0"/>
              <a:t> </a:t>
            </a:r>
            <a:r>
              <a:rPr lang="it-IT" dirty="0" err="1" smtClean="0"/>
              <a:t>mobilities</a:t>
            </a:r>
            <a:r>
              <a:rPr lang="it-IT" dirty="0" smtClean="0"/>
              <a:t> and </a:t>
            </a:r>
            <a:r>
              <a:rPr lang="it-IT" dirty="0" err="1" smtClean="0"/>
              <a:t>TPMs</a:t>
            </a:r>
            <a:endParaRPr lang="it-IT" dirty="0" smtClean="0"/>
          </a:p>
          <a:p>
            <a:r>
              <a:rPr lang="it-IT" dirty="0" err="1" smtClean="0"/>
              <a:t>Only</a:t>
            </a:r>
            <a:r>
              <a:rPr lang="it-IT" dirty="0" smtClean="0"/>
              <a:t> </a:t>
            </a:r>
            <a:r>
              <a:rPr lang="it-IT" dirty="0" err="1" smtClean="0"/>
              <a:t>for</a:t>
            </a:r>
            <a:r>
              <a:rPr lang="it-IT" dirty="0" smtClean="0"/>
              <a:t> </a:t>
            </a:r>
            <a:r>
              <a:rPr lang="it-IT" dirty="0" err="1" smtClean="0"/>
              <a:t>mobilities</a:t>
            </a:r>
            <a:r>
              <a:rPr lang="it-IT" dirty="0" smtClean="0"/>
              <a:t>: </a:t>
            </a:r>
            <a:r>
              <a:rPr lang="it-IT" dirty="0" err="1" smtClean="0"/>
              <a:t>Europass</a:t>
            </a:r>
            <a:r>
              <a:rPr lang="it-IT" dirty="0" smtClean="0"/>
              <a:t> </a:t>
            </a:r>
            <a:r>
              <a:rPr lang="it-IT" dirty="0" err="1" smtClean="0"/>
              <a:t>Mobility</a:t>
            </a:r>
            <a:r>
              <a:rPr lang="it-IT" dirty="0" smtClean="0"/>
              <a:t> </a:t>
            </a:r>
            <a:r>
              <a:rPr lang="it-IT" dirty="0" smtClean="0">
                <a:hlinkClick r:id="rId4"/>
              </a:rPr>
              <a:t>https://europass.cedefop.europa.eu/en/documents/european-skills-passport/europass-mobility.iehtml</a:t>
            </a:r>
            <a:endParaRPr lang="it-IT" dirty="0" smtClean="0"/>
          </a:p>
          <a:p>
            <a:r>
              <a:rPr lang="it-IT" dirty="0" smtClean="0"/>
              <a:t>At the end </a:t>
            </a:r>
            <a:r>
              <a:rPr lang="it-IT" dirty="0" err="1" smtClean="0"/>
              <a:t>of</a:t>
            </a:r>
            <a:r>
              <a:rPr lang="it-IT" dirty="0" smtClean="0"/>
              <a:t> the project: </a:t>
            </a:r>
            <a:r>
              <a:rPr lang="it-IT" dirty="0" err="1" smtClean="0"/>
              <a:t>Europass</a:t>
            </a:r>
            <a:r>
              <a:rPr lang="it-IT" dirty="0" smtClean="0"/>
              <a:t> </a:t>
            </a:r>
            <a:r>
              <a:rPr lang="it-IT" dirty="0" err="1" smtClean="0"/>
              <a:t>Language</a:t>
            </a:r>
            <a:r>
              <a:rPr lang="it-IT" dirty="0" smtClean="0"/>
              <a:t> </a:t>
            </a:r>
            <a:r>
              <a:rPr lang="it-IT" dirty="0" err="1" smtClean="0"/>
              <a:t>Passport</a:t>
            </a:r>
            <a:r>
              <a:rPr lang="it-IT" dirty="0" smtClean="0"/>
              <a:t> </a:t>
            </a:r>
            <a:r>
              <a:rPr lang="it-IT" dirty="0" smtClean="0">
                <a:hlinkClick r:id="rId5"/>
              </a:rPr>
              <a:t>https://europass.cedefop.europa.eu/en/documents/european-skills-passport/language-passport.iehtml</a:t>
            </a:r>
            <a:endParaRPr lang="it-IT" dirty="0" smtClean="0"/>
          </a:p>
          <a:p>
            <a:r>
              <a:rPr lang="it-IT" dirty="0" smtClean="0"/>
              <a:t>At the end </a:t>
            </a:r>
            <a:r>
              <a:rPr lang="it-IT" dirty="0" err="1" smtClean="0"/>
              <a:t>of</a:t>
            </a:r>
            <a:r>
              <a:rPr lang="it-IT" dirty="0" smtClean="0"/>
              <a:t> the project: </a:t>
            </a:r>
            <a:r>
              <a:rPr lang="it-IT" dirty="0" err="1" smtClean="0"/>
              <a:t>Europass</a:t>
            </a:r>
            <a:r>
              <a:rPr lang="it-IT" dirty="0" smtClean="0"/>
              <a:t> Certificate </a:t>
            </a:r>
            <a:r>
              <a:rPr lang="it-IT" dirty="0" err="1" smtClean="0"/>
              <a:t>Supplement</a:t>
            </a:r>
            <a:r>
              <a:rPr lang="it-IT" dirty="0" smtClean="0"/>
              <a:t> </a:t>
            </a:r>
            <a:r>
              <a:rPr lang="it-IT" dirty="0" smtClean="0">
                <a:hlinkClick r:id="rId6"/>
              </a:rPr>
              <a:t>https://europass.cedefop.europa.eu/en/documents/european-skills-passport/certificate-supplement.iehtml</a:t>
            </a:r>
            <a:endParaRPr lang="it-IT" dirty="0" smtClean="0"/>
          </a:p>
          <a:p>
            <a:pPr>
              <a:buNone/>
            </a:pPr>
            <a:r>
              <a:rPr lang="it-IT" i="1" dirty="0" smtClean="0"/>
              <a:t>	(</a:t>
            </a:r>
            <a:r>
              <a:rPr lang="it-IT" i="1" dirty="0" err="1" smtClean="0"/>
              <a:t>Only</a:t>
            </a:r>
            <a:r>
              <a:rPr lang="it-IT" i="1" dirty="0" smtClean="0"/>
              <a:t> </a:t>
            </a:r>
            <a:r>
              <a:rPr lang="it-IT" i="1" dirty="0" err="1" smtClean="0"/>
              <a:t>for</a:t>
            </a:r>
            <a:r>
              <a:rPr lang="it-IT" i="1" dirty="0" smtClean="0"/>
              <a:t> </a:t>
            </a:r>
            <a:r>
              <a:rPr lang="it-IT" i="1" dirty="0" err="1" smtClean="0"/>
              <a:t>those</a:t>
            </a:r>
            <a:r>
              <a:rPr lang="it-IT" i="1" dirty="0" smtClean="0"/>
              <a:t> </a:t>
            </a:r>
            <a:r>
              <a:rPr lang="it-IT" i="1" dirty="0" err="1" smtClean="0"/>
              <a:t>schools</a:t>
            </a:r>
            <a:r>
              <a:rPr lang="it-IT" i="1" dirty="0" smtClean="0"/>
              <a:t> </a:t>
            </a:r>
            <a:r>
              <a:rPr lang="it-IT" i="1" dirty="0" err="1" smtClean="0"/>
              <a:t>having</a:t>
            </a:r>
            <a:r>
              <a:rPr lang="it-IT" i="1" dirty="0" smtClean="0"/>
              <a:t> </a:t>
            </a:r>
            <a:r>
              <a:rPr lang="it-IT" i="1" dirty="0" err="1" smtClean="0"/>
              <a:t>also</a:t>
            </a:r>
            <a:r>
              <a:rPr lang="it-IT" i="1" dirty="0" smtClean="0"/>
              <a:t> </a:t>
            </a:r>
            <a:r>
              <a:rPr lang="it-IT" i="1" dirty="0" err="1" smtClean="0"/>
              <a:t>vocational</a:t>
            </a:r>
            <a:r>
              <a:rPr lang="it-IT" i="1" dirty="0" smtClean="0"/>
              <a:t> </a:t>
            </a:r>
            <a:r>
              <a:rPr lang="it-IT" i="1" dirty="0" err="1" smtClean="0"/>
              <a:t>studies</a:t>
            </a:r>
            <a:r>
              <a:rPr lang="it-IT" i="1" dirty="0" smtClean="0"/>
              <a:t>)</a:t>
            </a:r>
            <a:endParaRPr lang="it-IT" i="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2" name="Titolo 1"/>
          <p:cNvSpPr>
            <a:spLocks noGrp="1"/>
          </p:cNvSpPr>
          <p:nvPr>
            <p:ph type="title"/>
          </p:nvPr>
        </p:nvSpPr>
        <p:spPr/>
        <p:txBody>
          <a:bodyPr/>
          <a:lstStyle/>
          <a:p>
            <a:pPr algn="ctr"/>
            <a:r>
              <a:rPr lang="it-IT" dirty="0" err="1" smtClean="0"/>
              <a:t>Scheduling</a:t>
            </a:r>
            <a:r>
              <a:rPr lang="it-IT" dirty="0" smtClean="0"/>
              <a:t> </a:t>
            </a:r>
            <a:r>
              <a:rPr lang="it-IT" dirty="0" err="1" smtClean="0"/>
              <a:t>mobilities</a:t>
            </a:r>
            <a:endParaRPr lang="it-IT" dirty="0"/>
          </a:p>
        </p:txBody>
      </p:sp>
      <p:sp>
        <p:nvSpPr>
          <p:cNvPr id="3" name="Segnaposto contenuto 2"/>
          <p:cNvSpPr>
            <a:spLocks noGrp="1"/>
          </p:cNvSpPr>
          <p:nvPr>
            <p:ph sz="quarter" idx="1"/>
          </p:nvPr>
        </p:nvSpPr>
        <p:spPr>
          <a:xfrm>
            <a:off x="467544" y="1484784"/>
            <a:ext cx="8219256" cy="5149552"/>
          </a:xfrm>
        </p:spPr>
        <p:txBody>
          <a:bodyPr>
            <a:normAutofit lnSpcReduction="10000"/>
          </a:bodyPr>
          <a:lstStyle/>
          <a:p>
            <a:r>
              <a:rPr lang="it-IT" dirty="0" err="1" smtClean="0"/>
              <a:t>General</a:t>
            </a:r>
            <a:r>
              <a:rPr lang="it-IT" dirty="0" smtClean="0"/>
              <a:t> </a:t>
            </a:r>
            <a:r>
              <a:rPr lang="it-IT" dirty="0" err="1" smtClean="0"/>
              <a:t>rules</a:t>
            </a:r>
            <a:r>
              <a:rPr lang="it-IT" dirty="0" smtClean="0"/>
              <a:t> </a:t>
            </a:r>
            <a:r>
              <a:rPr lang="it-IT" dirty="0" err="1" smtClean="0"/>
              <a:t>for</a:t>
            </a:r>
            <a:r>
              <a:rPr lang="it-IT" dirty="0" smtClean="0"/>
              <a:t> </a:t>
            </a:r>
            <a:r>
              <a:rPr lang="it-IT" dirty="0" err="1" smtClean="0"/>
              <a:t>blended</a:t>
            </a:r>
            <a:r>
              <a:rPr lang="it-IT" dirty="0" smtClean="0"/>
              <a:t> </a:t>
            </a:r>
            <a:r>
              <a:rPr lang="it-IT" dirty="0" err="1" smtClean="0"/>
              <a:t>mobilities</a:t>
            </a:r>
            <a:r>
              <a:rPr lang="it-IT" dirty="0" smtClean="0"/>
              <a:t>:</a:t>
            </a:r>
          </a:p>
          <a:p>
            <a:pPr lvl="1"/>
            <a:r>
              <a:rPr lang="it-IT" dirty="0" smtClean="0"/>
              <a:t>3 </a:t>
            </a:r>
            <a:r>
              <a:rPr lang="it-IT" dirty="0" err="1" smtClean="0"/>
              <a:t>students</a:t>
            </a:r>
            <a:r>
              <a:rPr lang="it-IT" dirty="0" smtClean="0"/>
              <a:t>, 2 </a:t>
            </a:r>
            <a:r>
              <a:rPr lang="it-IT" dirty="0" err="1" smtClean="0"/>
              <a:t>teachers</a:t>
            </a:r>
            <a:r>
              <a:rPr lang="it-IT" dirty="0" smtClean="0"/>
              <a:t> per </a:t>
            </a:r>
            <a:r>
              <a:rPr lang="it-IT" dirty="0" err="1" smtClean="0"/>
              <a:t>country</a:t>
            </a:r>
            <a:r>
              <a:rPr lang="it-IT" dirty="0" smtClean="0"/>
              <a:t>, </a:t>
            </a:r>
            <a:r>
              <a:rPr lang="it-IT" dirty="0" err="1" smtClean="0"/>
              <a:t>working</a:t>
            </a:r>
            <a:r>
              <a:rPr lang="it-IT" dirty="0" smtClean="0"/>
              <a:t> in English and in </a:t>
            </a:r>
            <a:r>
              <a:rPr lang="it-IT" dirty="0" err="1" smtClean="0"/>
              <a:t>international</a:t>
            </a:r>
            <a:r>
              <a:rPr lang="it-IT" dirty="0" smtClean="0"/>
              <a:t> </a:t>
            </a:r>
            <a:r>
              <a:rPr lang="it-IT" dirty="0" err="1" smtClean="0"/>
              <a:t>groups</a:t>
            </a:r>
            <a:r>
              <a:rPr lang="it-IT" dirty="0" smtClean="0"/>
              <a:t> </a:t>
            </a:r>
            <a:r>
              <a:rPr lang="it-IT" dirty="0" err="1" smtClean="0"/>
              <a:t>for</a:t>
            </a:r>
            <a:r>
              <a:rPr lang="it-IT" dirty="0" smtClean="0"/>
              <a:t> the </a:t>
            </a:r>
            <a:r>
              <a:rPr lang="it-IT" dirty="0" err="1" smtClean="0"/>
              <a:t>mobilities</a:t>
            </a:r>
            <a:r>
              <a:rPr lang="it-IT" dirty="0" smtClean="0"/>
              <a:t> in </a:t>
            </a:r>
            <a:r>
              <a:rPr lang="it-IT" dirty="0" err="1" smtClean="0"/>
              <a:t>Spain</a:t>
            </a:r>
            <a:r>
              <a:rPr lang="it-IT" dirty="0" smtClean="0"/>
              <a:t>, </a:t>
            </a:r>
            <a:r>
              <a:rPr lang="it-IT" dirty="0" err="1" smtClean="0"/>
              <a:t>Holland</a:t>
            </a:r>
            <a:r>
              <a:rPr lang="it-IT" dirty="0" smtClean="0"/>
              <a:t> and Malta. The </a:t>
            </a:r>
            <a:r>
              <a:rPr lang="it-IT" dirty="0" err="1" smtClean="0"/>
              <a:t>number</a:t>
            </a:r>
            <a:r>
              <a:rPr lang="it-IT" dirty="0" smtClean="0"/>
              <a:t> </a:t>
            </a:r>
            <a:r>
              <a:rPr lang="it-IT" dirty="0" err="1" smtClean="0"/>
              <a:t>of</a:t>
            </a:r>
            <a:r>
              <a:rPr lang="it-IT" dirty="0" smtClean="0"/>
              <a:t> </a:t>
            </a:r>
            <a:r>
              <a:rPr lang="it-IT" dirty="0" err="1" smtClean="0"/>
              <a:t>students</a:t>
            </a:r>
            <a:r>
              <a:rPr lang="it-IT" dirty="0" smtClean="0"/>
              <a:t> can </a:t>
            </a:r>
            <a:r>
              <a:rPr lang="it-IT" dirty="0" err="1" smtClean="0"/>
              <a:t>improve</a:t>
            </a:r>
            <a:r>
              <a:rPr lang="it-IT" dirty="0" smtClean="0"/>
              <a:t> </a:t>
            </a:r>
            <a:r>
              <a:rPr lang="it-IT" dirty="0" err="1" smtClean="0"/>
              <a:t>since</a:t>
            </a:r>
            <a:r>
              <a:rPr lang="it-IT" dirty="0" smtClean="0"/>
              <a:t> the </a:t>
            </a:r>
            <a:r>
              <a:rPr lang="it-IT" dirty="0" err="1" smtClean="0"/>
              <a:t>accommodation</a:t>
            </a:r>
            <a:r>
              <a:rPr lang="it-IT" dirty="0" smtClean="0"/>
              <a:t> </a:t>
            </a:r>
            <a:r>
              <a:rPr lang="it-IT" dirty="0" err="1" smtClean="0"/>
              <a:t>will</a:t>
            </a:r>
            <a:r>
              <a:rPr lang="it-IT" dirty="0" smtClean="0"/>
              <a:t> </a:t>
            </a:r>
            <a:r>
              <a:rPr lang="it-IT" dirty="0" err="1" smtClean="0"/>
              <a:t>be</a:t>
            </a:r>
            <a:r>
              <a:rPr lang="it-IT" dirty="0" smtClean="0"/>
              <a:t> in </a:t>
            </a:r>
            <a:r>
              <a:rPr lang="it-IT" dirty="0" err="1" smtClean="0"/>
              <a:t>families</a:t>
            </a:r>
            <a:r>
              <a:rPr lang="it-IT" dirty="0" smtClean="0"/>
              <a:t>. </a:t>
            </a:r>
          </a:p>
          <a:p>
            <a:pPr lvl="1"/>
            <a:r>
              <a:rPr lang="it-IT" dirty="0" err="1" smtClean="0"/>
              <a:t>Virtual</a:t>
            </a:r>
            <a:r>
              <a:rPr lang="it-IT" dirty="0" smtClean="0"/>
              <a:t> </a:t>
            </a:r>
            <a:r>
              <a:rPr lang="it-IT" dirty="0" err="1" smtClean="0"/>
              <a:t>mobility</a:t>
            </a:r>
            <a:r>
              <a:rPr lang="it-IT" dirty="0" smtClean="0"/>
              <a:t> </a:t>
            </a:r>
            <a:r>
              <a:rPr lang="it-IT" dirty="0" err="1" smtClean="0"/>
              <a:t>starts</a:t>
            </a:r>
            <a:r>
              <a:rPr lang="it-IT" dirty="0" smtClean="0"/>
              <a:t> 8 </a:t>
            </a:r>
            <a:r>
              <a:rPr lang="it-IT" dirty="0" err="1" smtClean="0"/>
              <a:t>weeks</a:t>
            </a:r>
            <a:r>
              <a:rPr lang="it-IT" dirty="0" smtClean="0"/>
              <a:t> </a:t>
            </a:r>
            <a:r>
              <a:rPr lang="it-IT" dirty="0" err="1" smtClean="0"/>
              <a:t>before</a:t>
            </a:r>
            <a:r>
              <a:rPr lang="it-IT" dirty="0" smtClean="0"/>
              <a:t> the </a:t>
            </a:r>
            <a:r>
              <a:rPr lang="it-IT" dirty="0" err="1" smtClean="0"/>
              <a:t>physical</a:t>
            </a:r>
            <a:r>
              <a:rPr lang="it-IT" dirty="0" smtClean="0"/>
              <a:t> </a:t>
            </a:r>
            <a:r>
              <a:rPr lang="it-IT" dirty="0" err="1" smtClean="0"/>
              <a:t>one</a:t>
            </a:r>
            <a:r>
              <a:rPr lang="it-IT" dirty="0" smtClean="0"/>
              <a:t>, </a:t>
            </a:r>
            <a:r>
              <a:rPr lang="it-IT" dirty="0" err="1" smtClean="0"/>
              <a:t>one</a:t>
            </a:r>
            <a:r>
              <a:rPr lang="it-IT" dirty="0" smtClean="0"/>
              <a:t> </a:t>
            </a:r>
            <a:r>
              <a:rPr lang="it-IT" dirty="0" err="1" smtClean="0"/>
              <a:t>activity</a:t>
            </a:r>
            <a:r>
              <a:rPr lang="it-IT" dirty="0" smtClean="0"/>
              <a:t> (</a:t>
            </a:r>
            <a:r>
              <a:rPr lang="it-IT" dirty="0" err="1" smtClean="0"/>
              <a:t>videochat</a:t>
            </a:r>
            <a:r>
              <a:rPr lang="it-IT" dirty="0" smtClean="0"/>
              <a:t>, forum, </a:t>
            </a:r>
            <a:r>
              <a:rPr lang="it-IT" dirty="0" err="1" smtClean="0"/>
              <a:t>peer</a:t>
            </a:r>
            <a:r>
              <a:rPr lang="it-IT" dirty="0" smtClean="0"/>
              <a:t> </a:t>
            </a:r>
            <a:r>
              <a:rPr lang="it-IT" dirty="0" err="1" smtClean="0"/>
              <a:t>assessment</a:t>
            </a:r>
            <a:r>
              <a:rPr lang="it-IT" dirty="0" smtClean="0"/>
              <a:t> and </a:t>
            </a:r>
            <a:r>
              <a:rPr lang="it-IT" dirty="0" err="1" smtClean="0"/>
              <a:t>padlet</a:t>
            </a:r>
            <a:r>
              <a:rPr lang="it-IT" dirty="0" smtClean="0"/>
              <a:t>) </a:t>
            </a:r>
            <a:r>
              <a:rPr lang="it-IT" dirty="0" err="1" smtClean="0"/>
              <a:t>each</a:t>
            </a:r>
            <a:r>
              <a:rPr lang="it-IT" dirty="0" smtClean="0"/>
              <a:t> 15 </a:t>
            </a:r>
            <a:r>
              <a:rPr lang="it-IT" dirty="0" err="1" smtClean="0"/>
              <a:t>days</a:t>
            </a:r>
            <a:r>
              <a:rPr lang="it-IT" dirty="0" smtClean="0"/>
              <a:t>. </a:t>
            </a:r>
          </a:p>
          <a:p>
            <a:pPr lvl="1" algn="just"/>
            <a:r>
              <a:rPr lang="it-IT" dirty="0" smtClean="0"/>
              <a:t>Hosting </a:t>
            </a:r>
            <a:r>
              <a:rPr lang="it-IT" dirty="0" err="1" smtClean="0"/>
              <a:t>country</a:t>
            </a:r>
            <a:r>
              <a:rPr lang="it-IT" dirty="0" smtClean="0"/>
              <a:t> </a:t>
            </a:r>
            <a:r>
              <a:rPr lang="it-IT" dirty="0" err="1" smtClean="0"/>
              <a:t>has</a:t>
            </a:r>
            <a:r>
              <a:rPr lang="it-IT" dirty="0" smtClean="0"/>
              <a:t> </a:t>
            </a:r>
            <a:r>
              <a:rPr lang="it-IT" dirty="0" err="1" smtClean="0"/>
              <a:t>to</a:t>
            </a:r>
            <a:r>
              <a:rPr lang="it-IT" dirty="0" smtClean="0"/>
              <a:t>:</a:t>
            </a:r>
          </a:p>
          <a:p>
            <a:pPr lvl="2" algn="just"/>
            <a:r>
              <a:rPr lang="it-IT" dirty="0" err="1" smtClean="0"/>
              <a:t>Finding</a:t>
            </a:r>
            <a:r>
              <a:rPr lang="it-IT" dirty="0" smtClean="0"/>
              <a:t> hosting </a:t>
            </a:r>
            <a:r>
              <a:rPr lang="it-IT" dirty="0" err="1" smtClean="0"/>
              <a:t>families</a:t>
            </a:r>
            <a:r>
              <a:rPr lang="it-IT" dirty="0" smtClean="0"/>
              <a:t> </a:t>
            </a:r>
            <a:r>
              <a:rPr lang="it-IT" dirty="0" err="1" smtClean="0"/>
              <a:t>willing</a:t>
            </a:r>
            <a:r>
              <a:rPr lang="it-IT" dirty="0" smtClean="0"/>
              <a:t> </a:t>
            </a:r>
            <a:r>
              <a:rPr lang="it-IT" dirty="0" err="1" smtClean="0"/>
              <a:t>to</a:t>
            </a:r>
            <a:r>
              <a:rPr lang="it-IT" dirty="0" smtClean="0"/>
              <a:t> </a:t>
            </a:r>
            <a:r>
              <a:rPr lang="it-IT" dirty="0" err="1" smtClean="0"/>
              <a:t>provide</a:t>
            </a:r>
            <a:r>
              <a:rPr lang="it-IT" dirty="0" smtClean="0"/>
              <a:t> </a:t>
            </a:r>
            <a:r>
              <a:rPr lang="it-IT" dirty="0" err="1" smtClean="0"/>
              <a:t>accommodation</a:t>
            </a:r>
            <a:r>
              <a:rPr lang="it-IT" dirty="0" smtClean="0"/>
              <a:t>, breakfast and </a:t>
            </a:r>
            <a:r>
              <a:rPr lang="it-IT" dirty="0" err="1" smtClean="0"/>
              <a:t>supper</a:t>
            </a:r>
            <a:r>
              <a:rPr lang="it-IT" dirty="0" smtClean="0"/>
              <a:t> </a:t>
            </a:r>
            <a:r>
              <a:rPr lang="it-IT" dirty="0" err="1" smtClean="0"/>
              <a:t>for</a:t>
            </a:r>
            <a:r>
              <a:rPr lang="it-IT" dirty="0" smtClean="0"/>
              <a:t> </a:t>
            </a:r>
            <a:r>
              <a:rPr lang="it-IT" dirty="0" err="1" smtClean="0"/>
              <a:t>all</a:t>
            </a:r>
            <a:r>
              <a:rPr lang="it-IT" dirty="0" smtClean="0"/>
              <a:t> </a:t>
            </a:r>
            <a:r>
              <a:rPr lang="it-IT" dirty="0" err="1" smtClean="0"/>
              <a:t>students</a:t>
            </a:r>
            <a:r>
              <a:rPr lang="it-IT" dirty="0" smtClean="0"/>
              <a:t> </a:t>
            </a:r>
            <a:r>
              <a:rPr lang="it-IT" dirty="0" err="1" smtClean="0"/>
              <a:t>granted</a:t>
            </a:r>
            <a:r>
              <a:rPr lang="it-IT" dirty="0" smtClean="0"/>
              <a:t>. Will work in </a:t>
            </a:r>
            <a:r>
              <a:rPr lang="it-IT" dirty="0" err="1" smtClean="0"/>
              <a:t>order</a:t>
            </a:r>
            <a:r>
              <a:rPr lang="it-IT" dirty="0" smtClean="0"/>
              <a:t> </a:t>
            </a:r>
            <a:r>
              <a:rPr lang="it-IT" dirty="0" err="1" smtClean="0"/>
              <a:t>to</a:t>
            </a:r>
            <a:r>
              <a:rPr lang="it-IT" dirty="0" smtClean="0"/>
              <a:t> </a:t>
            </a:r>
            <a:r>
              <a:rPr lang="it-IT" dirty="0" err="1" smtClean="0"/>
              <a:t>accommodate</a:t>
            </a:r>
            <a:r>
              <a:rPr lang="it-IT" dirty="0" smtClean="0"/>
              <a:t> </a:t>
            </a:r>
            <a:r>
              <a:rPr lang="it-IT" dirty="0" err="1" smtClean="0"/>
              <a:t>all</a:t>
            </a:r>
            <a:r>
              <a:rPr lang="it-IT" dirty="0" smtClean="0"/>
              <a:t> </a:t>
            </a:r>
            <a:r>
              <a:rPr lang="it-IT" dirty="0" err="1" smtClean="0"/>
              <a:t>students</a:t>
            </a:r>
            <a:r>
              <a:rPr lang="it-IT" dirty="0" smtClean="0"/>
              <a:t> </a:t>
            </a:r>
            <a:r>
              <a:rPr lang="it-IT" dirty="0" err="1" smtClean="0"/>
              <a:t>effectively</a:t>
            </a:r>
            <a:r>
              <a:rPr lang="it-IT" dirty="0" smtClean="0"/>
              <a:t> </a:t>
            </a:r>
            <a:r>
              <a:rPr lang="it-IT" dirty="0" err="1" smtClean="0"/>
              <a:t>participating</a:t>
            </a:r>
            <a:endParaRPr lang="it-IT" dirty="0" smtClean="0"/>
          </a:p>
          <a:p>
            <a:pPr lvl="2" algn="just"/>
            <a:r>
              <a:rPr lang="it-IT" dirty="0" err="1" smtClean="0"/>
              <a:t>give</a:t>
            </a:r>
            <a:r>
              <a:rPr lang="it-IT" dirty="0" smtClean="0"/>
              <a:t> </a:t>
            </a:r>
            <a:r>
              <a:rPr lang="it-IT" dirty="0" err="1" smtClean="0"/>
              <a:t>advice</a:t>
            </a:r>
            <a:r>
              <a:rPr lang="it-IT" dirty="0" smtClean="0"/>
              <a:t>/ </a:t>
            </a:r>
            <a:r>
              <a:rPr lang="it-IT" dirty="0" err="1" smtClean="0"/>
              <a:t>organize</a:t>
            </a:r>
            <a:r>
              <a:rPr lang="it-IT" dirty="0" smtClean="0"/>
              <a:t> </a:t>
            </a:r>
            <a:r>
              <a:rPr lang="it-IT" dirty="0" err="1" smtClean="0"/>
              <a:t>accommodation</a:t>
            </a:r>
            <a:r>
              <a:rPr lang="it-IT" dirty="0" smtClean="0"/>
              <a:t> + </a:t>
            </a:r>
            <a:r>
              <a:rPr lang="it-IT" dirty="0" err="1" smtClean="0"/>
              <a:t>lunches</a:t>
            </a:r>
            <a:r>
              <a:rPr lang="it-IT" dirty="0" smtClean="0"/>
              <a:t> and </a:t>
            </a:r>
            <a:r>
              <a:rPr lang="it-IT" dirty="0" err="1" smtClean="0"/>
              <a:t>suppers</a:t>
            </a:r>
            <a:r>
              <a:rPr lang="it-IT" dirty="0" smtClean="0"/>
              <a:t> </a:t>
            </a:r>
            <a:r>
              <a:rPr lang="it-IT" dirty="0" err="1" smtClean="0"/>
              <a:t>for</a:t>
            </a:r>
            <a:r>
              <a:rPr lang="it-IT" dirty="0" smtClean="0"/>
              <a:t> </a:t>
            </a:r>
            <a:r>
              <a:rPr lang="it-IT" dirty="0" err="1" smtClean="0"/>
              <a:t>teachers</a:t>
            </a:r>
            <a:endParaRPr lang="it-IT" dirty="0" smtClean="0"/>
          </a:p>
          <a:p>
            <a:pPr lvl="2" algn="just"/>
            <a:r>
              <a:rPr lang="it-IT" dirty="0" err="1" smtClean="0"/>
              <a:t>give</a:t>
            </a:r>
            <a:r>
              <a:rPr lang="it-IT" dirty="0" smtClean="0"/>
              <a:t> </a:t>
            </a:r>
            <a:r>
              <a:rPr lang="it-IT" dirty="0" err="1" smtClean="0"/>
              <a:t>advice</a:t>
            </a:r>
            <a:r>
              <a:rPr lang="it-IT" dirty="0" smtClean="0"/>
              <a:t>/</a:t>
            </a:r>
            <a:r>
              <a:rPr lang="it-IT" dirty="0" err="1" smtClean="0"/>
              <a:t>organize</a:t>
            </a:r>
            <a:r>
              <a:rPr lang="it-IT" dirty="0" smtClean="0"/>
              <a:t> </a:t>
            </a:r>
            <a:r>
              <a:rPr lang="it-IT" dirty="0" err="1" smtClean="0"/>
              <a:t>transports</a:t>
            </a:r>
            <a:r>
              <a:rPr lang="it-IT" dirty="0" smtClean="0"/>
              <a:t> </a:t>
            </a:r>
            <a:r>
              <a:rPr lang="it-IT" dirty="0" err="1" smtClean="0"/>
              <a:t>from</a:t>
            </a:r>
            <a:r>
              <a:rPr lang="it-IT" dirty="0" smtClean="0"/>
              <a:t> the </a:t>
            </a:r>
            <a:r>
              <a:rPr lang="it-IT" dirty="0" err="1" smtClean="0"/>
              <a:t>airport</a:t>
            </a:r>
            <a:r>
              <a:rPr lang="it-IT" dirty="0" smtClean="0"/>
              <a:t> </a:t>
            </a:r>
            <a:r>
              <a:rPr lang="it-IT" dirty="0" err="1" smtClean="0"/>
              <a:t>to</a:t>
            </a:r>
            <a:r>
              <a:rPr lang="it-IT" dirty="0" smtClean="0"/>
              <a:t> the </a:t>
            </a:r>
            <a:r>
              <a:rPr lang="it-IT" dirty="0" err="1" smtClean="0"/>
              <a:t>final</a:t>
            </a:r>
            <a:r>
              <a:rPr lang="it-IT" dirty="0" smtClean="0"/>
              <a:t> </a:t>
            </a:r>
            <a:r>
              <a:rPr lang="it-IT" dirty="0" err="1" smtClean="0"/>
              <a:t>destination</a:t>
            </a:r>
            <a:endParaRPr lang="it-IT" dirty="0" smtClean="0"/>
          </a:p>
          <a:p>
            <a:pPr lvl="2" algn="just"/>
            <a:r>
              <a:rPr lang="it-IT" dirty="0" err="1" smtClean="0"/>
              <a:t>organize</a:t>
            </a:r>
            <a:r>
              <a:rPr lang="it-IT" dirty="0" smtClean="0"/>
              <a:t> </a:t>
            </a:r>
            <a:r>
              <a:rPr lang="it-IT" dirty="0" err="1" smtClean="0"/>
              <a:t>local</a:t>
            </a:r>
            <a:r>
              <a:rPr lang="it-IT" dirty="0" smtClean="0"/>
              <a:t> </a:t>
            </a:r>
            <a:r>
              <a:rPr lang="it-IT" dirty="0" err="1" smtClean="0"/>
              <a:t>transports</a:t>
            </a:r>
            <a:endParaRPr lang="it-IT" dirty="0" smtClean="0"/>
          </a:p>
          <a:p>
            <a:pPr lvl="2" algn="just"/>
            <a:r>
              <a:rPr lang="it-IT" dirty="0" err="1" smtClean="0"/>
              <a:t>Provide</a:t>
            </a:r>
            <a:r>
              <a:rPr lang="it-IT" dirty="0" smtClean="0"/>
              <a:t> </a:t>
            </a:r>
            <a:r>
              <a:rPr lang="it-IT" dirty="0" err="1" smtClean="0"/>
              <a:t>facilities</a:t>
            </a:r>
            <a:r>
              <a:rPr lang="it-IT" dirty="0" smtClean="0"/>
              <a:t> </a:t>
            </a:r>
            <a:r>
              <a:rPr lang="it-IT" dirty="0" err="1" smtClean="0"/>
              <a:t>needed</a:t>
            </a:r>
            <a:r>
              <a:rPr lang="it-IT" dirty="0" smtClean="0"/>
              <a:t> </a:t>
            </a:r>
            <a:r>
              <a:rPr lang="it-IT" dirty="0" err="1" smtClean="0"/>
              <a:t>for</a:t>
            </a:r>
            <a:r>
              <a:rPr lang="it-IT" dirty="0" smtClean="0"/>
              <a:t> project </a:t>
            </a:r>
            <a:r>
              <a:rPr lang="it-IT" dirty="0" err="1" smtClean="0"/>
              <a:t>implementation</a:t>
            </a:r>
            <a:endParaRPr lang="it-IT" dirty="0"/>
          </a:p>
          <a:p>
            <a:pPr lvl="1" algn="just">
              <a:buNone/>
            </a:pPr>
            <a:endParaRPr lang="it-IT" u="sng"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3" name="Segnaposto contenuto 2"/>
          <p:cNvSpPr>
            <a:spLocks noGrp="1"/>
          </p:cNvSpPr>
          <p:nvPr>
            <p:ph sz="quarter" idx="1"/>
          </p:nvPr>
        </p:nvSpPr>
        <p:spPr/>
        <p:txBody>
          <a:bodyPr>
            <a:normAutofit lnSpcReduction="10000"/>
          </a:bodyPr>
          <a:lstStyle/>
          <a:p>
            <a:r>
              <a:rPr lang="it-IT" dirty="0" smtClean="0"/>
              <a:t>General </a:t>
            </a:r>
            <a:r>
              <a:rPr lang="it-IT" dirty="0" err="1" smtClean="0"/>
              <a:t>rules</a:t>
            </a:r>
            <a:r>
              <a:rPr lang="it-IT" dirty="0" smtClean="0"/>
              <a:t> for </a:t>
            </a:r>
            <a:r>
              <a:rPr lang="it-IT" dirty="0" err="1" smtClean="0"/>
              <a:t>mobilities</a:t>
            </a:r>
            <a:r>
              <a:rPr lang="it-IT" dirty="0" smtClean="0"/>
              <a:t>:</a:t>
            </a:r>
          </a:p>
          <a:p>
            <a:pPr lvl="1" algn="just"/>
            <a:r>
              <a:rPr lang="it-IT" dirty="0"/>
              <a:t>The hosting country </a:t>
            </a:r>
            <a:r>
              <a:rPr lang="it-IT" dirty="0" err="1"/>
              <a:t>sends</a:t>
            </a:r>
            <a:r>
              <a:rPr lang="it-IT" dirty="0"/>
              <a:t> the schedule </a:t>
            </a:r>
            <a:r>
              <a:rPr lang="it-IT" u="sng" dirty="0" err="1"/>
              <a:t>taking</a:t>
            </a:r>
            <a:r>
              <a:rPr lang="it-IT" u="sng" dirty="0"/>
              <a:t> </a:t>
            </a:r>
            <a:r>
              <a:rPr lang="it-IT" u="sng" dirty="0" err="1"/>
              <a:t>into</a:t>
            </a:r>
            <a:r>
              <a:rPr lang="it-IT" u="sng" dirty="0"/>
              <a:t> account the </a:t>
            </a:r>
            <a:r>
              <a:rPr lang="it-IT" u="sng" dirty="0" err="1"/>
              <a:t>daily</a:t>
            </a:r>
            <a:r>
              <a:rPr lang="it-IT" u="sng" dirty="0"/>
              <a:t> </a:t>
            </a:r>
            <a:r>
              <a:rPr lang="it-IT" u="sng" dirty="0" err="1"/>
              <a:t>flat</a:t>
            </a:r>
            <a:r>
              <a:rPr lang="it-IT" u="sng" dirty="0"/>
              <a:t> rate </a:t>
            </a:r>
            <a:r>
              <a:rPr lang="it-IT" u="sng" dirty="0" err="1"/>
              <a:t>given</a:t>
            </a:r>
            <a:r>
              <a:rPr lang="it-IT" u="sng" dirty="0"/>
              <a:t> by the EU – 55€ per </a:t>
            </a:r>
            <a:r>
              <a:rPr lang="it-IT" u="sng" dirty="0" err="1"/>
              <a:t>student</a:t>
            </a:r>
            <a:r>
              <a:rPr lang="it-IT" u="sng" dirty="0"/>
              <a:t> x 5 </a:t>
            </a:r>
            <a:r>
              <a:rPr lang="it-IT" u="sng" dirty="0" err="1"/>
              <a:t>days</a:t>
            </a:r>
            <a:r>
              <a:rPr lang="it-IT" u="sng" dirty="0"/>
              <a:t>, 100€ per </a:t>
            </a:r>
            <a:r>
              <a:rPr lang="it-IT" u="sng" dirty="0" err="1"/>
              <a:t>teacher</a:t>
            </a:r>
            <a:r>
              <a:rPr lang="it-IT" u="sng" dirty="0"/>
              <a:t> x 5 </a:t>
            </a:r>
            <a:r>
              <a:rPr lang="it-IT" u="sng" dirty="0" err="1"/>
              <a:t>day</a:t>
            </a:r>
            <a:r>
              <a:rPr lang="it-IT" u="sng" dirty="0"/>
              <a:t>.</a:t>
            </a:r>
          </a:p>
          <a:p>
            <a:pPr lvl="1" algn="just"/>
            <a:r>
              <a:rPr lang="it-IT" u="sng" dirty="0" err="1" smtClean="0"/>
              <a:t>All</a:t>
            </a:r>
            <a:r>
              <a:rPr lang="it-IT" u="sng" dirty="0" smtClean="0"/>
              <a:t> </a:t>
            </a:r>
            <a:r>
              <a:rPr lang="it-IT" u="sng" dirty="0" err="1" smtClean="0"/>
              <a:t>partners</a:t>
            </a:r>
            <a:r>
              <a:rPr lang="it-IT" u="sng" dirty="0" smtClean="0"/>
              <a:t>, the schedule </a:t>
            </a:r>
            <a:r>
              <a:rPr lang="it-IT" u="sng" dirty="0" err="1" smtClean="0"/>
              <a:t>being</a:t>
            </a:r>
            <a:r>
              <a:rPr lang="it-IT" u="sng" dirty="0" smtClean="0"/>
              <a:t> </a:t>
            </a:r>
            <a:r>
              <a:rPr lang="it-IT" u="sng" dirty="0" err="1" smtClean="0"/>
              <a:t>provided</a:t>
            </a:r>
            <a:r>
              <a:rPr lang="it-IT" u="sng" dirty="0" smtClean="0"/>
              <a:t>, </a:t>
            </a:r>
            <a:r>
              <a:rPr lang="it-IT" u="sng" dirty="0" err="1" smtClean="0"/>
              <a:t>will</a:t>
            </a:r>
            <a:r>
              <a:rPr lang="it-IT" u="sng" dirty="0" smtClean="0"/>
              <a:t> </a:t>
            </a:r>
            <a:r>
              <a:rPr lang="it-IT" u="sng" dirty="0"/>
              <a:t>take </a:t>
            </a:r>
            <a:r>
              <a:rPr lang="it-IT" u="sng" dirty="0" err="1"/>
              <a:t>at</a:t>
            </a:r>
            <a:r>
              <a:rPr lang="it-IT" u="sng" dirty="0"/>
              <a:t> </a:t>
            </a:r>
            <a:r>
              <a:rPr lang="it-IT" u="sng" dirty="0" err="1"/>
              <a:t>least</a:t>
            </a:r>
            <a:r>
              <a:rPr lang="it-IT" u="sng" dirty="0"/>
              <a:t> </a:t>
            </a:r>
            <a:r>
              <a:rPr lang="it-IT" u="sng" dirty="0" err="1"/>
              <a:t>one</a:t>
            </a:r>
            <a:r>
              <a:rPr lang="it-IT" u="sng" dirty="0"/>
              <a:t> task/</a:t>
            </a:r>
            <a:r>
              <a:rPr lang="it-IT" u="sng" dirty="0" err="1"/>
              <a:t>activity</a:t>
            </a:r>
            <a:r>
              <a:rPr lang="it-IT" u="sng" dirty="0"/>
              <a:t> </a:t>
            </a:r>
            <a:r>
              <a:rPr lang="it-IT" u="sng" dirty="0" err="1" smtClean="0"/>
              <a:t>they</a:t>
            </a:r>
            <a:r>
              <a:rPr lang="it-IT" u="sng" dirty="0" smtClean="0"/>
              <a:t> </a:t>
            </a:r>
            <a:r>
              <a:rPr lang="it-IT" u="sng" dirty="0" err="1" smtClean="0"/>
              <a:t>will</a:t>
            </a:r>
            <a:r>
              <a:rPr lang="it-IT" u="sng" dirty="0" smtClean="0"/>
              <a:t> be </a:t>
            </a:r>
            <a:r>
              <a:rPr lang="it-IT" u="sng" dirty="0" err="1" smtClean="0"/>
              <a:t>responsible</a:t>
            </a:r>
            <a:r>
              <a:rPr lang="it-IT" u="sng" dirty="0" smtClean="0"/>
              <a:t> for </a:t>
            </a:r>
            <a:r>
              <a:rPr lang="it-IT" u="sng" dirty="0" err="1" smtClean="0"/>
              <a:t>during</a:t>
            </a:r>
            <a:r>
              <a:rPr lang="it-IT" u="sng" dirty="0" smtClean="0"/>
              <a:t> the </a:t>
            </a:r>
            <a:r>
              <a:rPr lang="it-IT" u="sng" dirty="0" err="1" smtClean="0"/>
              <a:t>mobility</a:t>
            </a:r>
            <a:endParaRPr lang="it-IT" u="sng" dirty="0" smtClean="0"/>
          </a:p>
          <a:p>
            <a:pPr lvl="1" algn="just"/>
            <a:r>
              <a:rPr lang="it-IT" dirty="0" smtClean="0"/>
              <a:t>Organization </a:t>
            </a:r>
            <a:r>
              <a:rPr lang="it-IT" dirty="0" err="1"/>
              <a:t>being</a:t>
            </a:r>
            <a:r>
              <a:rPr lang="it-IT" dirty="0"/>
              <a:t> under the </a:t>
            </a:r>
            <a:r>
              <a:rPr lang="it-IT" dirty="0" err="1"/>
              <a:t>responsability</a:t>
            </a:r>
            <a:r>
              <a:rPr lang="it-IT" dirty="0"/>
              <a:t> on the hosting country, </a:t>
            </a:r>
            <a:r>
              <a:rPr lang="it-IT" dirty="0" err="1"/>
              <a:t>each</a:t>
            </a:r>
            <a:r>
              <a:rPr lang="it-IT" dirty="0"/>
              <a:t> </a:t>
            </a:r>
            <a:r>
              <a:rPr lang="it-IT" dirty="0" err="1"/>
              <a:t>visiting</a:t>
            </a:r>
            <a:r>
              <a:rPr lang="it-IT" dirty="0"/>
              <a:t> country </a:t>
            </a:r>
            <a:r>
              <a:rPr lang="it-IT" dirty="0" err="1"/>
              <a:t>will</a:t>
            </a:r>
            <a:r>
              <a:rPr lang="it-IT" dirty="0"/>
              <a:t> </a:t>
            </a:r>
            <a:r>
              <a:rPr lang="it-IT" dirty="0" err="1"/>
              <a:t>pay</a:t>
            </a:r>
            <a:r>
              <a:rPr lang="it-IT" dirty="0"/>
              <a:t> for </a:t>
            </a:r>
            <a:r>
              <a:rPr lang="it-IT" dirty="0" err="1"/>
              <a:t>its</a:t>
            </a:r>
            <a:r>
              <a:rPr lang="it-IT" dirty="0"/>
              <a:t> share of </a:t>
            </a:r>
            <a:r>
              <a:rPr lang="it-IT" dirty="0" err="1"/>
              <a:t>expenses</a:t>
            </a:r>
            <a:r>
              <a:rPr lang="it-IT" dirty="0"/>
              <a:t> </a:t>
            </a:r>
            <a:r>
              <a:rPr lang="it-IT" dirty="0" err="1"/>
              <a:t>autonomously</a:t>
            </a:r>
            <a:r>
              <a:rPr lang="it-IT" dirty="0"/>
              <a:t>. </a:t>
            </a:r>
            <a:r>
              <a:rPr lang="it-IT" dirty="0" err="1"/>
              <a:t>Each</a:t>
            </a:r>
            <a:r>
              <a:rPr lang="it-IT" dirty="0"/>
              <a:t> country, </a:t>
            </a:r>
            <a:r>
              <a:rPr lang="it-IT" dirty="0" err="1"/>
              <a:t>according</a:t>
            </a:r>
            <a:r>
              <a:rPr lang="it-IT" dirty="0"/>
              <a:t> to </a:t>
            </a:r>
            <a:r>
              <a:rPr lang="it-IT" dirty="0" err="1"/>
              <a:t>national</a:t>
            </a:r>
            <a:r>
              <a:rPr lang="it-IT" dirty="0"/>
              <a:t> </a:t>
            </a:r>
            <a:r>
              <a:rPr lang="it-IT" dirty="0" err="1"/>
              <a:t>accountancy</a:t>
            </a:r>
            <a:r>
              <a:rPr lang="it-IT" dirty="0"/>
              <a:t> </a:t>
            </a:r>
            <a:r>
              <a:rPr lang="it-IT" dirty="0" err="1"/>
              <a:t>rules</a:t>
            </a:r>
            <a:r>
              <a:rPr lang="it-IT" dirty="0"/>
              <a:t>, can decide to </a:t>
            </a:r>
            <a:r>
              <a:rPr lang="it-IT" dirty="0" err="1"/>
              <a:t>pay</a:t>
            </a:r>
            <a:r>
              <a:rPr lang="it-IT" dirty="0"/>
              <a:t> for hotel and </a:t>
            </a:r>
            <a:r>
              <a:rPr lang="it-IT" dirty="0" err="1"/>
              <a:t>services</a:t>
            </a:r>
            <a:r>
              <a:rPr lang="it-IT" dirty="0"/>
              <a:t> (</a:t>
            </a:r>
            <a:r>
              <a:rPr lang="it-IT" dirty="0" err="1"/>
              <a:t>whenever</a:t>
            </a:r>
            <a:r>
              <a:rPr lang="it-IT" dirty="0"/>
              <a:t> </a:t>
            </a:r>
            <a:r>
              <a:rPr lang="it-IT" dirty="0" err="1"/>
              <a:t>possible</a:t>
            </a:r>
            <a:r>
              <a:rPr lang="it-IT" dirty="0"/>
              <a:t>) by </a:t>
            </a:r>
            <a:r>
              <a:rPr lang="it-IT" dirty="0" err="1"/>
              <a:t>bank</a:t>
            </a:r>
            <a:r>
              <a:rPr lang="it-IT" dirty="0"/>
              <a:t> transfer in </a:t>
            </a:r>
            <a:r>
              <a:rPr lang="it-IT" dirty="0" err="1"/>
              <a:t>advance</a:t>
            </a:r>
            <a:r>
              <a:rPr lang="it-IT" dirty="0"/>
              <a:t> or with cash/credit card once </a:t>
            </a:r>
            <a:r>
              <a:rPr lang="it-IT" dirty="0" err="1"/>
              <a:t>arrived</a:t>
            </a:r>
            <a:r>
              <a:rPr lang="it-IT" dirty="0"/>
              <a:t>. Hosting country </a:t>
            </a:r>
            <a:r>
              <a:rPr lang="it-IT" dirty="0" err="1"/>
              <a:t>has</a:t>
            </a:r>
            <a:r>
              <a:rPr lang="it-IT" dirty="0"/>
              <a:t> to be </a:t>
            </a:r>
            <a:r>
              <a:rPr lang="it-IT" dirty="0" err="1"/>
              <a:t>informed</a:t>
            </a:r>
            <a:r>
              <a:rPr lang="it-IT" dirty="0"/>
              <a:t> of the </a:t>
            </a:r>
            <a:r>
              <a:rPr lang="it-IT" dirty="0" err="1"/>
              <a:t>favourite</a:t>
            </a:r>
            <a:r>
              <a:rPr lang="it-IT" dirty="0"/>
              <a:t> </a:t>
            </a:r>
            <a:r>
              <a:rPr lang="it-IT" dirty="0" err="1"/>
              <a:t>payment</a:t>
            </a:r>
            <a:r>
              <a:rPr lang="it-IT" dirty="0"/>
              <a:t> </a:t>
            </a:r>
            <a:r>
              <a:rPr lang="it-IT" dirty="0" err="1"/>
              <a:t>method</a:t>
            </a:r>
            <a:r>
              <a:rPr lang="it-IT" dirty="0" smtClean="0"/>
              <a:t>.</a:t>
            </a:r>
            <a:endParaRPr lang="it-IT" dirty="0"/>
          </a:p>
        </p:txBody>
      </p:sp>
      <p:sp>
        <p:nvSpPr>
          <p:cNvPr id="5" name="Titolo 1"/>
          <p:cNvSpPr>
            <a:spLocks noGrp="1"/>
          </p:cNvSpPr>
          <p:nvPr>
            <p:ph type="title"/>
          </p:nvPr>
        </p:nvSpPr>
        <p:spPr>
          <a:xfrm>
            <a:off x="914400" y="274638"/>
            <a:ext cx="7772400" cy="1143000"/>
          </a:xfrm>
        </p:spPr>
        <p:txBody>
          <a:bodyPr/>
          <a:lstStyle/>
          <a:p>
            <a:pPr algn="ctr"/>
            <a:r>
              <a:rPr lang="it-IT" dirty="0" err="1" smtClean="0"/>
              <a:t>Scheduling</a:t>
            </a:r>
            <a:r>
              <a:rPr lang="it-IT" dirty="0" smtClean="0"/>
              <a:t> </a:t>
            </a:r>
            <a:r>
              <a:rPr lang="it-IT" dirty="0" err="1" smtClean="0"/>
              <a:t>mobilities</a:t>
            </a:r>
            <a:endParaRPr lang="it-IT" dirty="0"/>
          </a:p>
        </p:txBody>
      </p:sp>
    </p:spTree>
    <p:extLst>
      <p:ext uri="{BB962C8B-B14F-4D97-AF65-F5344CB8AC3E}">
        <p14:creationId xmlns:p14="http://schemas.microsoft.com/office/powerpoint/2010/main" val="22987182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3" name="Segnaposto contenuto 2"/>
          <p:cNvSpPr>
            <a:spLocks noGrp="1"/>
          </p:cNvSpPr>
          <p:nvPr>
            <p:ph sz="quarter" idx="1"/>
          </p:nvPr>
        </p:nvSpPr>
        <p:spPr>
          <a:xfrm>
            <a:off x="251520" y="1196752"/>
            <a:ext cx="8496944" cy="5472608"/>
          </a:xfrm>
        </p:spPr>
        <p:txBody>
          <a:bodyPr>
            <a:normAutofit/>
          </a:bodyPr>
          <a:lstStyle/>
          <a:p>
            <a:pPr marL="274320" lvl="1" indent="-274320">
              <a:spcBef>
                <a:spcPts val="580"/>
              </a:spcBef>
              <a:buClr>
                <a:schemeClr val="accent1"/>
              </a:buClr>
            </a:pPr>
            <a:r>
              <a:rPr lang="it-IT" dirty="0" err="1" smtClean="0"/>
              <a:t>General</a:t>
            </a:r>
            <a:r>
              <a:rPr lang="it-IT" dirty="0" smtClean="0"/>
              <a:t> </a:t>
            </a:r>
            <a:r>
              <a:rPr lang="it-IT" dirty="0" err="1" smtClean="0"/>
              <a:t>rules</a:t>
            </a:r>
            <a:r>
              <a:rPr lang="it-IT" dirty="0" smtClean="0"/>
              <a:t> </a:t>
            </a:r>
            <a:r>
              <a:rPr lang="it-IT" dirty="0" err="1" smtClean="0"/>
              <a:t>for</a:t>
            </a:r>
            <a:r>
              <a:rPr lang="it-IT" dirty="0" smtClean="0"/>
              <a:t> </a:t>
            </a:r>
            <a:r>
              <a:rPr lang="it-IT" dirty="0" err="1" smtClean="0"/>
              <a:t>blended</a:t>
            </a:r>
            <a:r>
              <a:rPr lang="it-IT" dirty="0" smtClean="0"/>
              <a:t> </a:t>
            </a:r>
            <a:r>
              <a:rPr lang="it-IT" dirty="0" err="1" smtClean="0"/>
              <a:t>mobilities</a:t>
            </a:r>
            <a:r>
              <a:rPr lang="it-IT" dirty="0" smtClean="0"/>
              <a:t>:</a:t>
            </a:r>
          </a:p>
          <a:p>
            <a:pPr lvl="1"/>
            <a:r>
              <a:rPr lang="en-US" dirty="0" smtClean="0"/>
              <a:t>All students and teachers from partner countries are obliged to have an insurance covering the time of journey and visit.</a:t>
            </a:r>
          </a:p>
          <a:p>
            <a:pPr lvl="1"/>
            <a:r>
              <a:rPr lang="en-US" dirty="0" smtClean="0"/>
              <a:t>Visiting countries are obliged to inform their hosting partner about possible food allergies and other specific needs concerning accommodation, the necessity to take medication and other significant issues for both students and teachers</a:t>
            </a:r>
          </a:p>
          <a:p>
            <a:pPr lvl="1"/>
            <a:r>
              <a:rPr lang="en-US" dirty="0" smtClean="0"/>
              <a:t>During the mobility activities the responsibility for the participating students lies with the teachers from their native countries. </a:t>
            </a:r>
          </a:p>
          <a:p>
            <a:pPr lvl="1"/>
            <a:r>
              <a:rPr lang="en-US" dirty="0" smtClean="0"/>
              <a:t>All participants must be equipped with clothing appropriate to changing weather conditions.</a:t>
            </a:r>
          </a:p>
          <a:p>
            <a:pPr lvl="1"/>
            <a:r>
              <a:rPr lang="en-US" dirty="0" smtClean="0"/>
              <a:t>All participants are obliged to become acquainted with the detailed schedule of the visit. </a:t>
            </a:r>
          </a:p>
        </p:txBody>
      </p:sp>
      <p:sp>
        <p:nvSpPr>
          <p:cNvPr id="6" name="Titolo 1"/>
          <p:cNvSpPr>
            <a:spLocks noGrp="1"/>
          </p:cNvSpPr>
          <p:nvPr>
            <p:ph type="title"/>
          </p:nvPr>
        </p:nvSpPr>
        <p:spPr>
          <a:xfrm>
            <a:off x="914400" y="-99392"/>
            <a:ext cx="7772400" cy="1143000"/>
          </a:xfrm>
        </p:spPr>
        <p:txBody>
          <a:bodyPr/>
          <a:lstStyle/>
          <a:p>
            <a:pPr algn="ctr"/>
            <a:r>
              <a:rPr lang="it-IT" dirty="0" err="1" smtClean="0"/>
              <a:t>Scheduling</a:t>
            </a:r>
            <a:r>
              <a:rPr lang="it-IT" dirty="0" smtClean="0"/>
              <a:t> </a:t>
            </a:r>
            <a:r>
              <a:rPr lang="it-IT" dirty="0" err="1" smtClean="0"/>
              <a:t>mobilities</a:t>
            </a:r>
            <a:endParaRPr lang="it-IT"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3" name="Segnaposto contenuto 2"/>
          <p:cNvSpPr>
            <a:spLocks noGrp="1"/>
          </p:cNvSpPr>
          <p:nvPr>
            <p:ph sz="quarter" idx="1"/>
          </p:nvPr>
        </p:nvSpPr>
        <p:spPr/>
        <p:txBody>
          <a:bodyPr>
            <a:normAutofit lnSpcReduction="10000"/>
          </a:bodyPr>
          <a:lstStyle/>
          <a:p>
            <a:r>
              <a:rPr lang="en-US" dirty="0" smtClean="0"/>
              <a:t>General rules for </a:t>
            </a:r>
            <a:r>
              <a:rPr lang="en-US" dirty="0" err="1" smtClean="0"/>
              <a:t>mobilities</a:t>
            </a:r>
            <a:r>
              <a:rPr lang="en-US" dirty="0" smtClean="0"/>
              <a:t>:</a:t>
            </a:r>
          </a:p>
          <a:p>
            <a:pPr lvl="1"/>
            <a:r>
              <a:rPr lang="en-US" dirty="0" smtClean="0"/>
              <a:t>All </a:t>
            </a:r>
            <a:r>
              <a:rPr lang="en-US" dirty="0"/>
              <a:t>participants understand and accept the possibility of their image or photo being used for the purpose of promotion and dissemination of the project activities </a:t>
            </a:r>
            <a:r>
              <a:rPr lang="en-US" u="sng" dirty="0">
                <a:sym typeface="Wingdings" pitchFamily="2" charset="2"/>
              </a:rPr>
              <a:t> very important point! </a:t>
            </a:r>
            <a:endParaRPr lang="en-US" u="sng" dirty="0"/>
          </a:p>
          <a:p>
            <a:pPr lvl="1"/>
            <a:r>
              <a:rPr lang="en-US" dirty="0"/>
              <a:t>All the partners of the project are obliged to prepare a set of </a:t>
            </a:r>
            <a:r>
              <a:rPr lang="en-US" dirty="0" err="1"/>
              <a:t>Europass</a:t>
            </a:r>
            <a:r>
              <a:rPr lang="en-US" dirty="0"/>
              <a:t> documents (</a:t>
            </a:r>
            <a:r>
              <a:rPr lang="en-US" dirty="0" err="1"/>
              <a:t>Europass</a:t>
            </a:r>
            <a:r>
              <a:rPr lang="en-US" dirty="0"/>
              <a:t> Language Passport and </a:t>
            </a:r>
            <a:r>
              <a:rPr lang="en-US" dirty="0" err="1"/>
              <a:t>Europass</a:t>
            </a:r>
            <a:r>
              <a:rPr lang="en-US" dirty="0"/>
              <a:t> Mobility document) both for the project staff and the students participating in the project. These documents enable to present skills and qualifications clearly and easily understood in Europe.</a:t>
            </a:r>
          </a:p>
          <a:p>
            <a:pPr lvl="1"/>
            <a:r>
              <a:rPr lang="en-US" dirty="0"/>
              <a:t>At the end of every day students should have the time/space for reflecting on what they have learnt/what went wrong/good </a:t>
            </a:r>
            <a:r>
              <a:rPr lang="en-US" dirty="0" err="1"/>
              <a:t>etc</a:t>
            </a:r>
            <a:r>
              <a:rPr lang="en-US" dirty="0"/>
              <a:t> – feedback and self assessment (30 mins. / 1hour)</a:t>
            </a:r>
          </a:p>
          <a:p>
            <a:endParaRPr lang="it-IT" dirty="0"/>
          </a:p>
        </p:txBody>
      </p:sp>
      <p:sp>
        <p:nvSpPr>
          <p:cNvPr id="4" name="Titolo 1"/>
          <p:cNvSpPr>
            <a:spLocks noGrp="1"/>
          </p:cNvSpPr>
          <p:nvPr>
            <p:ph type="title"/>
          </p:nvPr>
        </p:nvSpPr>
        <p:spPr>
          <a:xfrm>
            <a:off x="914400" y="-99392"/>
            <a:ext cx="7772400" cy="1143000"/>
          </a:xfrm>
        </p:spPr>
        <p:txBody>
          <a:bodyPr/>
          <a:lstStyle/>
          <a:p>
            <a:pPr algn="ctr"/>
            <a:r>
              <a:rPr lang="it-IT" dirty="0" err="1" smtClean="0"/>
              <a:t>Scheduling</a:t>
            </a:r>
            <a:r>
              <a:rPr lang="it-IT" dirty="0" smtClean="0"/>
              <a:t> </a:t>
            </a:r>
            <a:r>
              <a:rPr lang="it-IT" dirty="0" err="1" smtClean="0"/>
              <a:t>mobilities</a:t>
            </a:r>
            <a:endParaRPr lang="it-IT" dirty="0"/>
          </a:p>
        </p:txBody>
      </p:sp>
    </p:spTree>
    <p:extLst>
      <p:ext uri="{BB962C8B-B14F-4D97-AF65-F5344CB8AC3E}">
        <p14:creationId xmlns:p14="http://schemas.microsoft.com/office/powerpoint/2010/main" val="22780643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2" name="Titolo 1"/>
          <p:cNvSpPr>
            <a:spLocks noGrp="1"/>
          </p:cNvSpPr>
          <p:nvPr>
            <p:ph type="title"/>
          </p:nvPr>
        </p:nvSpPr>
        <p:spPr/>
        <p:txBody>
          <a:bodyPr/>
          <a:lstStyle/>
          <a:p>
            <a:pPr algn="ctr"/>
            <a:r>
              <a:rPr lang="it-IT" dirty="0" err="1" smtClean="0"/>
              <a:t>Scheduling</a:t>
            </a:r>
            <a:r>
              <a:rPr lang="it-IT" dirty="0" smtClean="0"/>
              <a:t> </a:t>
            </a:r>
            <a:r>
              <a:rPr lang="it-IT" dirty="0" err="1" smtClean="0"/>
              <a:t>mobilities</a:t>
            </a:r>
            <a:endParaRPr lang="it-IT" dirty="0"/>
          </a:p>
        </p:txBody>
      </p:sp>
      <p:sp>
        <p:nvSpPr>
          <p:cNvPr id="4" name="Segnaposto contenuto 3"/>
          <p:cNvSpPr txBox="1">
            <a:spLocks noGrp="1"/>
          </p:cNvSpPr>
          <p:nvPr>
            <p:ph sz="quarter" idx="1"/>
          </p:nvPr>
        </p:nvSpPr>
        <p:spPr>
          <a:xfrm>
            <a:off x="914400" y="1447800"/>
            <a:ext cx="7772400" cy="4688463"/>
          </a:xfrm>
          <a:prstGeom prst="rect">
            <a:avLst/>
          </a:prstGeom>
          <a:noFill/>
        </p:spPr>
        <p:txBody>
          <a:bodyPr wrap="square" rtlCol="0">
            <a:spAutoFit/>
          </a:bodyPr>
          <a:lstStyle/>
          <a:p>
            <a:pPr marL="274320" lvl="0" indent="-274320">
              <a:spcBef>
                <a:spcPts val="580"/>
              </a:spcBef>
              <a:buClr>
                <a:srgbClr val="7FD13B"/>
              </a:buClr>
              <a:buSzPct val="85000"/>
              <a:buFont typeface="Wingdings 2"/>
              <a:buChar char=""/>
            </a:pPr>
            <a:r>
              <a:rPr lang="it-IT" sz="2000" dirty="0" err="1" smtClean="0">
                <a:solidFill>
                  <a:prstClr val="black"/>
                </a:solidFill>
              </a:rPr>
              <a:t>All</a:t>
            </a:r>
            <a:r>
              <a:rPr lang="it-IT" sz="2000" dirty="0" smtClean="0">
                <a:solidFill>
                  <a:prstClr val="black"/>
                </a:solidFill>
              </a:rPr>
              <a:t> </a:t>
            </a:r>
            <a:r>
              <a:rPr lang="it-IT" sz="2000" dirty="0" err="1" smtClean="0">
                <a:solidFill>
                  <a:prstClr val="black"/>
                </a:solidFill>
              </a:rPr>
              <a:t>mobilities</a:t>
            </a:r>
            <a:r>
              <a:rPr lang="it-IT" sz="2000" dirty="0" smtClean="0">
                <a:solidFill>
                  <a:prstClr val="black"/>
                </a:solidFill>
              </a:rPr>
              <a:t> </a:t>
            </a:r>
            <a:r>
              <a:rPr lang="it-IT" sz="2000" dirty="0" err="1" smtClean="0">
                <a:solidFill>
                  <a:prstClr val="black"/>
                </a:solidFill>
              </a:rPr>
              <a:t>will</a:t>
            </a:r>
            <a:r>
              <a:rPr lang="it-IT" sz="2000" dirty="0" smtClean="0">
                <a:solidFill>
                  <a:prstClr val="black"/>
                </a:solidFill>
              </a:rPr>
              <a:t> be </a:t>
            </a:r>
            <a:r>
              <a:rPr lang="it-IT" sz="2000" dirty="0" err="1" smtClean="0">
                <a:solidFill>
                  <a:prstClr val="black"/>
                </a:solidFill>
              </a:rPr>
              <a:t>scheduled</a:t>
            </a:r>
            <a:r>
              <a:rPr lang="it-IT" sz="2000" dirty="0" smtClean="0">
                <a:solidFill>
                  <a:prstClr val="black"/>
                </a:solidFill>
              </a:rPr>
              <a:t> </a:t>
            </a:r>
            <a:r>
              <a:rPr lang="it-IT" sz="2000" dirty="0" err="1" smtClean="0">
                <a:solidFill>
                  <a:prstClr val="black"/>
                </a:solidFill>
              </a:rPr>
              <a:t>taking</a:t>
            </a:r>
            <a:r>
              <a:rPr lang="it-IT" sz="2000" dirty="0" smtClean="0">
                <a:solidFill>
                  <a:prstClr val="black"/>
                </a:solidFill>
              </a:rPr>
              <a:t> </a:t>
            </a:r>
            <a:r>
              <a:rPr lang="it-IT" sz="2000" dirty="0" err="1" smtClean="0">
                <a:solidFill>
                  <a:prstClr val="black"/>
                </a:solidFill>
              </a:rPr>
              <a:t>into</a:t>
            </a:r>
            <a:r>
              <a:rPr lang="it-IT" sz="2000" dirty="0" smtClean="0">
                <a:solidFill>
                  <a:prstClr val="black"/>
                </a:solidFill>
              </a:rPr>
              <a:t> account </a:t>
            </a:r>
            <a:r>
              <a:rPr lang="it-IT" sz="2000" dirty="0" err="1" smtClean="0">
                <a:solidFill>
                  <a:prstClr val="black"/>
                </a:solidFill>
              </a:rPr>
              <a:t>partners’needs</a:t>
            </a:r>
            <a:r>
              <a:rPr lang="it-IT" sz="2000" dirty="0" smtClean="0">
                <a:solidFill>
                  <a:prstClr val="black"/>
                </a:solidFill>
              </a:rPr>
              <a:t> so </a:t>
            </a:r>
            <a:r>
              <a:rPr lang="it-IT" sz="2000" dirty="0" err="1" smtClean="0">
                <a:solidFill>
                  <a:prstClr val="black"/>
                </a:solidFill>
              </a:rPr>
              <a:t>that</a:t>
            </a:r>
            <a:r>
              <a:rPr lang="it-IT" sz="2000" dirty="0" smtClean="0">
                <a:solidFill>
                  <a:prstClr val="black"/>
                </a:solidFill>
              </a:rPr>
              <a:t> </a:t>
            </a:r>
            <a:r>
              <a:rPr lang="it-IT" sz="2000" dirty="0" err="1" smtClean="0">
                <a:solidFill>
                  <a:prstClr val="black"/>
                </a:solidFill>
              </a:rPr>
              <a:t>every</a:t>
            </a:r>
            <a:r>
              <a:rPr lang="it-IT" sz="2000" dirty="0" smtClean="0">
                <a:solidFill>
                  <a:prstClr val="black"/>
                </a:solidFill>
              </a:rPr>
              <a:t> country can part in </a:t>
            </a:r>
            <a:r>
              <a:rPr lang="it-IT" sz="2000" dirty="0" err="1" smtClean="0">
                <a:solidFill>
                  <a:prstClr val="black"/>
                </a:solidFill>
              </a:rPr>
              <a:t>mobilities</a:t>
            </a:r>
            <a:r>
              <a:rPr lang="it-IT" sz="2000" dirty="0" smtClean="0">
                <a:solidFill>
                  <a:prstClr val="black"/>
                </a:solidFill>
              </a:rPr>
              <a:t>.</a:t>
            </a:r>
          </a:p>
          <a:p>
            <a:pPr marL="274320" lvl="0" indent="-274320">
              <a:spcBef>
                <a:spcPts val="580"/>
              </a:spcBef>
              <a:buClr>
                <a:srgbClr val="7FD13B"/>
              </a:buClr>
              <a:buSzPct val="85000"/>
              <a:buFont typeface="Wingdings 2"/>
              <a:buChar char=""/>
            </a:pPr>
            <a:r>
              <a:rPr lang="it-IT" sz="2000" dirty="0" smtClean="0">
                <a:solidFill>
                  <a:prstClr val="black"/>
                </a:solidFill>
              </a:rPr>
              <a:t>The TC in IT </a:t>
            </a:r>
            <a:r>
              <a:rPr lang="it-IT" sz="2000" dirty="0" err="1" smtClean="0">
                <a:solidFill>
                  <a:prstClr val="black"/>
                </a:solidFill>
              </a:rPr>
              <a:t>has</a:t>
            </a:r>
            <a:r>
              <a:rPr lang="it-IT" sz="2000" dirty="0" smtClean="0">
                <a:solidFill>
                  <a:prstClr val="black"/>
                </a:solidFill>
              </a:rPr>
              <a:t> </a:t>
            </a:r>
            <a:r>
              <a:rPr lang="it-IT" sz="2000" dirty="0" err="1" smtClean="0">
                <a:solidFill>
                  <a:prstClr val="black"/>
                </a:solidFill>
              </a:rPr>
              <a:t>already</a:t>
            </a:r>
            <a:r>
              <a:rPr lang="it-IT" sz="2000" dirty="0" smtClean="0">
                <a:solidFill>
                  <a:prstClr val="black"/>
                </a:solidFill>
              </a:rPr>
              <a:t> </a:t>
            </a:r>
            <a:r>
              <a:rPr lang="it-IT" sz="2000" dirty="0" err="1" smtClean="0">
                <a:solidFill>
                  <a:prstClr val="black"/>
                </a:solidFill>
              </a:rPr>
              <a:t>been</a:t>
            </a:r>
            <a:r>
              <a:rPr lang="it-IT" sz="2000" dirty="0" smtClean="0">
                <a:solidFill>
                  <a:prstClr val="black"/>
                </a:solidFill>
              </a:rPr>
              <a:t> </a:t>
            </a:r>
            <a:r>
              <a:rPr lang="it-IT" sz="2000" dirty="0" err="1" smtClean="0">
                <a:solidFill>
                  <a:prstClr val="black"/>
                </a:solidFill>
              </a:rPr>
              <a:t>scheduled</a:t>
            </a:r>
            <a:r>
              <a:rPr lang="it-IT" sz="2000" dirty="0" smtClean="0">
                <a:solidFill>
                  <a:prstClr val="black"/>
                </a:solidFill>
              </a:rPr>
              <a:t> on the 16-22 </a:t>
            </a:r>
            <a:r>
              <a:rPr lang="it-IT" sz="2000" dirty="0" err="1" smtClean="0">
                <a:solidFill>
                  <a:prstClr val="black"/>
                </a:solidFill>
              </a:rPr>
              <a:t>January</a:t>
            </a:r>
            <a:r>
              <a:rPr lang="it-IT" sz="2000" dirty="0" smtClean="0">
                <a:solidFill>
                  <a:prstClr val="black"/>
                </a:solidFill>
              </a:rPr>
              <a:t> 2017</a:t>
            </a:r>
          </a:p>
          <a:p>
            <a:pPr marL="274320" lvl="0" indent="-274320">
              <a:spcBef>
                <a:spcPts val="580"/>
              </a:spcBef>
              <a:buClr>
                <a:srgbClr val="7FD13B"/>
              </a:buClr>
              <a:buSzPct val="85000"/>
              <a:buFont typeface="Wingdings 2"/>
              <a:buChar char=""/>
            </a:pPr>
            <a:r>
              <a:rPr lang="it-IT" sz="2000" dirty="0" smtClean="0">
                <a:solidFill>
                  <a:prstClr val="black"/>
                </a:solidFill>
              </a:rPr>
              <a:t>TPM in </a:t>
            </a:r>
            <a:r>
              <a:rPr lang="it-IT" sz="2000" dirty="0" err="1" smtClean="0">
                <a:solidFill>
                  <a:prstClr val="black"/>
                </a:solidFill>
              </a:rPr>
              <a:t>Hungary</a:t>
            </a:r>
            <a:r>
              <a:rPr lang="it-IT" sz="2000" dirty="0" smtClean="0">
                <a:solidFill>
                  <a:prstClr val="black"/>
                </a:solidFill>
              </a:rPr>
              <a:t> </a:t>
            </a:r>
            <a:r>
              <a:rPr lang="it-IT" sz="2000" dirty="0" err="1" smtClean="0">
                <a:solidFill>
                  <a:prstClr val="black"/>
                </a:solidFill>
              </a:rPr>
              <a:t>has</a:t>
            </a:r>
            <a:r>
              <a:rPr lang="it-IT" sz="2000" dirty="0" smtClean="0">
                <a:solidFill>
                  <a:prstClr val="black"/>
                </a:solidFill>
              </a:rPr>
              <a:t> </a:t>
            </a:r>
            <a:r>
              <a:rPr lang="it-IT" sz="2000" dirty="0" err="1" smtClean="0">
                <a:solidFill>
                  <a:prstClr val="black"/>
                </a:solidFill>
              </a:rPr>
              <a:t>to</a:t>
            </a:r>
            <a:r>
              <a:rPr lang="it-IT" sz="2000" dirty="0" smtClean="0">
                <a:solidFill>
                  <a:prstClr val="black"/>
                </a:solidFill>
              </a:rPr>
              <a:t> </a:t>
            </a:r>
            <a:r>
              <a:rPr lang="it-IT" sz="2000" dirty="0" err="1" smtClean="0">
                <a:solidFill>
                  <a:prstClr val="black"/>
                </a:solidFill>
              </a:rPr>
              <a:t>be</a:t>
            </a:r>
            <a:r>
              <a:rPr lang="it-IT" sz="2000" dirty="0" smtClean="0">
                <a:solidFill>
                  <a:prstClr val="black"/>
                </a:solidFill>
              </a:rPr>
              <a:t> </a:t>
            </a:r>
            <a:r>
              <a:rPr lang="it-IT" sz="2000" dirty="0" err="1" smtClean="0">
                <a:solidFill>
                  <a:prstClr val="black"/>
                </a:solidFill>
              </a:rPr>
              <a:t>scheduled</a:t>
            </a:r>
            <a:r>
              <a:rPr lang="it-IT" sz="2000" dirty="0" smtClean="0">
                <a:solidFill>
                  <a:prstClr val="black"/>
                </a:solidFill>
              </a:rPr>
              <a:t> in March 2017.</a:t>
            </a:r>
          </a:p>
          <a:p>
            <a:pPr lvl="1" indent="-274320">
              <a:spcBef>
                <a:spcPts val="580"/>
              </a:spcBef>
              <a:buClr>
                <a:srgbClr val="7FD13B"/>
              </a:buClr>
            </a:pPr>
            <a:r>
              <a:rPr lang="it-IT" sz="2000" dirty="0" smtClean="0">
                <a:solidFill>
                  <a:prstClr val="black"/>
                </a:solidFill>
              </a:rPr>
              <a:t>Date set:</a:t>
            </a:r>
          </a:p>
          <a:p>
            <a:r>
              <a:rPr lang="it-IT" sz="2400" dirty="0" err="1" smtClean="0"/>
              <a:t>Students</a:t>
            </a:r>
            <a:r>
              <a:rPr lang="it-IT" sz="2400" dirty="0" smtClean="0"/>
              <a:t> </a:t>
            </a:r>
            <a:r>
              <a:rPr lang="it-IT" sz="2400" dirty="0" err="1" smtClean="0"/>
              <a:t>mobility</a:t>
            </a:r>
            <a:r>
              <a:rPr lang="it-IT" sz="2400" dirty="0" smtClean="0"/>
              <a:t> in </a:t>
            </a:r>
            <a:r>
              <a:rPr lang="it-IT" sz="2400" dirty="0" err="1" smtClean="0"/>
              <a:t>Spain</a:t>
            </a:r>
            <a:r>
              <a:rPr lang="it-IT" sz="2400" dirty="0" smtClean="0"/>
              <a:t>:</a:t>
            </a:r>
          </a:p>
          <a:p>
            <a:pPr lvl="1"/>
            <a:r>
              <a:rPr lang="it-IT" sz="2000" dirty="0" err="1" smtClean="0"/>
              <a:t>Virtual</a:t>
            </a:r>
            <a:r>
              <a:rPr lang="it-IT" sz="2000" dirty="0" smtClean="0"/>
              <a:t> </a:t>
            </a:r>
            <a:r>
              <a:rPr lang="it-IT" sz="2000" dirty="0" err="1" smtClean="0"/>
              <a:t>mobility</a:t>
            </a:r>
            <a:r>
              <a:rPr lang="it-IT" sz="2000" dirty="0" smtClean="0"/>
              <a:t> </a:t>
            </a:r>
            <a:r>
              <a:rPr lang="it-IT" sz="2000" dirty="0" err="1" smtClean="0"/>
              <a:t>starts</a:t>
            </a:r>
            <a:r>
              <a:rPr lang="it-IT" sz="2000" dirty="0" smtClean="0"/>
              <a:t> on </a:t>
            </a:r>
            <a:r>
              <a:rPr lang="it-IT" sz="2000" dirty="0" err="1" smtClean="0"/>
              <a:t>February</a:t>
            </a:r>
            <a:endParaRPr lang="it-IT" sz="2000" dirty="0" smtClean="0"/>
          </a:p>
          <a:p>
            <a:pPr lvl="1"/>
            <a:r>
              <a:rPr lang="it-IT" sz="2000" dirty="0" err="1" smtClean="0"/>
              <a:t>Physical</a:t>
            </a:r>
            <a:r>
              <a:rPr lang="it-IT" sz="2000" dirty="0" smtClean="0"/>
              <a:t> </a:t>
            </a:r>
            <a:r>
              <a:rPr lang="it-IT" sz="2000" dirty="0" err="1" smtClean="0"/>
              <a:t>mobility</a:t>
            </a:r>
            <a:r>
              <a:rPr lang="it-IT" sz="2000" dirty="0" smtClean="0"/>
              <a:t>: </a:t>
            </a:r>
            <a:r>
              <a:rPr lang="it-IT" sz="2000" dirty="0" err="1" smtClean="0"/>
              <a:t>April</a:t>
            </a:r>
            <a:r>
              <a:rPr lang="it-IT" sz="2000" dirty="0" smtClean="0"/>
              <a:t>, </a:t>
            </a:r>
            <a:r>
              <a:rPr lang="it-IT" sz="2000" dirty="0" err="1" smtClean="0"/>
              <a:t>when</a:t>
            </a:r>
            <a:r>
              <a:rPr lang="it-IT" sz="2000" dirty="0" smtClean="0"/>
              <a:t> </a:t>
            </a:r>
            <a:r>
              <a:rPr lang="it-IT" sz="2000" dirty="0" err="1" smtClean="0"/>
              <a:t>exactly</a:t>
            </a:r>
            <a:r>
              <a:rPr lang="it-IT" sz="2000" dirty="0" smtClean="0"/>
              <a:t>? </a:t>
            </a:r>
            <a:r>
              <a:rPr lang="it-IT" sz="2000" dirty="0" err="1" smtClean="0"/>
              <a:t>Let</a:t>
            </a:r>
            <a:r>
              <a:rPr lang="it-IT" sz="2000" dirty="0" smtClean="0"/>
              <a:t>’s </a:t>
            </a:r>
            <a:r>
              <a:rPr lang="it-IT" sz="2000" dirty="0" err="1" smtClean="0"/>
              <a:t>agree</a:t>
            </a:r>
            <a:r>
              <a:rPr lang="it-IT" sz="2000" dirty="0" smtClean="0"/>
              <a:t> on a date!</a:t>
            </a:r>
          </a:p>
          <a:p>
            <a:r>
              <a:rPr lang="it-IT" sz="2400" dirty="0" err="1" smtClean="0"/>
              <a:t>All</a:t>
            </a:r>
            <a:r>
              <a:rPr lang="it-IT" sz="2400" dirty="0" smtClean="0"/>
              <a:t> partner </a:t>
            </a:r>
            <a:r>
              <a:rPr lang="it-IT" sz="2400" dirty="0" err="1" smtClean="0"/>
              <a:t>have</a:t>
            </a:r>
            <a:r>
              <a:rPr lang="it-IT" sz="2400" dirty="0" smtClean="0"/>
              <a:t> </a:t>
            </a:r>
            <a:r>
              <a:rPr lang="it-IT" sz="2400" dirty="0" err="1" smtClean="0"/>
              <a:t>to</a:t>
            </a:r>
            <a:r>
              <a:rPr lang="it-IT" sz="2400" dirty="0" smtClean="0"/>
              <a:t> </a:t>
            </a:r>
            <a:r>
              <a:rPr lang="it-IT" sz="2400" dirty="0" err="1" smtClean="0"/>
              <a:t>fill</a:t>
            </a:r>
            <a:r>
              <a:rPr lang="it-IT" sz="2400" dirty="0" smtClean="0"/>
              <a:t> the Google </a:t>
            </a:r>
            <a:r>
              <a:rPr lang="it-IT" sz="2400" dirty="0" err="1" smtClean="0"/>
              <a:t>sheet</a:t>
            </a:r>
            <a:r>
              <a:rPr lang="it-IT" sz="2400" dirty="0" smtClean="0"/>
              <a:t> </a:t>
            </a:r>
            <a:r>
              <a:rPr lang="it-IT" sz="2400" dirty="0" err="1" smtClean="0"/>
              <a:t>with</a:t>
            </a:r>
            <a:r>
              <a:rPr lang="it-IT" sz="2400" dirty="0" smtClean="0"/>
              <a:t> the </a:t>
            </a:r>
            <a:r>
              <a:rPr lang="it-IT" sz="2400" dirty="0" err="1" smtClean="0"/>
              <a:t>final</a:t>
            </a:r>
            <a:r>
              <a:rPr lang="it-IT" sz="2400" dirty="0" smtClean="0"/>
              <a:t> </a:t>
            </a:r>
            <a:r>
              <a:rPr lang="it-IT" sz="2400" dirty="0" err="1" smtClean="0"/>
              <a:t>details</a:t>
            </a:r>
            <a:r>
              <a:rPr lang="it-IT" sz="2400" dirty="0" smtClean="0"/>
              <a:t> </a:t>
            </a:r>
            <a:r>
              <a:rPr lang="it-IT" sz="2400" dirty="0" err="1" smtClean="0"/>
              <a:t>of</a:t>
            </a:r>
            <a:r>
              <a:rPr lang="it-IT" sz="2400" dirty="0" smtClean="0"/>
              <a:t> </a:t>
            </a:r>
            <a:r>
              <a:rPr lang="it-IT" sz="2400" dirty="0" err="1" smtClean="0"/>
              <a:t>students</a:t>
            </a:r>
            <a:r>
              <a:rPr lang="it-IT" sz="2400" dirty="0" smtClean="0"/>
              <a:t> and </a:t>
            </a:r>
            <a:r>
              <a:rPr lang="it-IT" sz="2400" dirty="0" err="1" smtClean="0"/>
              <a:t>teachers</a:t>
            </a:r>
            <a:r>
              <a:rPr lang="it-IT" sz="2400" dirty="0" smtClean="0"/>
              <a:t> </a:t>
            </a:r>
            <a:r>
              <a:rPr lang="it-IT" sz="2400" dirty="0" err="1" smtClean="0"/>
              <a:t>coming</a:t>
            </a:r>
            <a:r>
              <a:rPr lang="it-IT" sz="2400" dirty="0" smtClean="0"/>
              <a:t> </a:t>
            </a:r>
            <a:r>
              <a:rPr lang="it-IT" sz="2400" dirty="0" err="1" smtClean="0"/>
              <a:t>to</a:t>
            </a:r>
            <a:r>
              <a:rPr lang="it-IT" sz="2400" dirty="0" smtClean="0"/>
              <a:t> </a:t>
            </a:r>
            <a:r>
              <a:rPr lang="it-IT" sz="2400" dirty="0" err="1" smtClean="0"/>
              <a:t>Spain</a:t>
            </a:r>
            <a:r>
              <a:rPr lang="it-IT" sz="2400" dirty="0" smtClean="0"/>
              <a:t> (mind </a:t>
            </a:r>
            <a:r>
              <a:rPr lang="it-IT" sz="2400" dirty="0" err="1" smtClean="0"/>
              <a:t>particular</a:t>
            </a:r>
            <a:r>
              <a:rPr lang="it-IT" sz="2400" dirty="0" smtClean="0"/>
              <a:t> </a:t>
            </a:r>
            <a:r>
              <a:rPr lang="it-IT" sz="2400" dirty="0" err="1" smtClean="0"/>
              <a:t>dietary</a:t>
            </a:r>
            <a:r>
              <a:rPr lang="it-IT" sz="2400" dirty="0" smtClean="0"/>
              <a:t> </a:t>
            </a:r>
            <a:r>
              <a:rPr lang="it-IT" sz="2400" dirty="0" err="1" smtClean="0"/>
              <a:t>needs</a:t>
            </a:r>
            <a:r>
              <a:rPr lang="it-IT" sz="2400" dirty="0" smtClean="0"/>
              <a:t>, </a:t>
            </a:r>
            <a:r>
              <a:rPr lang="it-IT" sz="2400" dirty="0" err="1" smtClean="0"/>
              <a:t>alergy</a:t>
            </a:r>
            <a:r>
              <a:rPr lang="it-IT" sz="2400" dirty="0" smtClean="0"/>
              <a:t> </a:t>
            </a:r>
            <a:r>
              <a:rPr lang="it-IT" sz="2400" dirty="0" err="1" smtClean="0"/>
              <a:t>etc</a:t>
            </a:r>
            <a:r>
              <a:rPr lang="it-IT" sz="2400" dirty="0" smtClean="0"/>
              <a:t>).</a:t>
            </a:r>
          </a:p>
          <a:p>
            <a:pPr>
              <a:buClr>
                <a:srgbClr val="7FD13B"/>
              </a:buClr>
            </a:pPr>
            <a:endParaRPr lang="it-IT" dirty="0" smtClean="0">
              <a:solidFill>
                <a:prstClr val="black"/>
              </a:solidFill>
            </a:endParaRPr>
          </a:p>
        </p:txBody>
      </p:sp>
    </p:spTree>
    <p:extLst>
      <p:ext uri="{BB962C8B-B14F-4D97-AF65-F5344CB8AC3E}">
        <p14:creationId xmlns:p14="http://schemas.microsoft.com/office/powerpoint/2010/main" val="3664513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3" name="Segnaposto contenuto 2"/>
          <p:cNvSpPr>
            <a:spLocks noGrp="1"/>
          </p:cNvSpPr>
          <p:nvPr>
            <p:ph sz="quarter" idx="1"/>
          </p:nvPr>
        </p:nvSpPr>
        <p:spPr>
          <a:xfrm>
            <a:off x="914400" y="1447799"/>
            <a:ext cx="7772400" cy="4542168"/>
          </a:xfrm>
        </p:spPr>
        <p:txBody>
          <a:bodyPr>
            <a:normAutofit fontScale="92500" lnSpcReduction="20000"/>
          </a:bodyPr>
          <a:lstStyle/>
          <a:p>
            <a:r>
              <a:rPr lang="it-IT" dirty="0" smtClean="0"/>
              <a:t>TPM in </a:t>
            </a:r>
            <a:r>
              <a:rPr lang="it-IT" dirty="0" err="1" smtClean="0"/>
              <a:t>Portugal</a:t>
            </a:r>
            <a:r>
              <a:rPr lang="it-IT" dirty="0" smtClean="0"/>
              <a:t> </a:t>
            </a:r>
            <a:r>
              <a:rPr lang="it-IT" dirty="0" err="1" smtClean="0"/>
              <a:t>has</a:t>
            </a:r>
            <a:r>
              <a:rPr lang="it-IT" dirty="0" smtClean="0"/>
              <a:t> </a:t>
            </a:r>
            <a:r>
              <a:rPr lang="it-IT" dirty="0" err="1" smtClean="0"/>
              <a:t>to</a:t>
            </a:r>
            <a:r>
              <a:rPr lang="it-IT" dirty="0" smtClean="0"/>
              <a:t> </a:t>
            </a:r>
            <a:r>
              <a:rPr lang="it-IT" dirty="0" err="1" smtClean="0"/>
              <a:t>be</a:t>
            </a:r>
            <a:r>
              <a:rPr lang="it-IT" dirty="0" smtClean="0"/>
              <a:t> </a:t>
            </a:r>
            <a:r>
              <a:rPr lang="it-IT" dirty="0" err="1" smtClean="0"/>
              <a:t>scheduled</a:t>
            </a:r>
            <a:r>
              <a:rPr lang="it-IT" dirty="0" smtClean="0"/>
              <a:t> in </a:t>
            </a:r>
            <a:r>
              <a:rPr lang="it-IT" dirty="0" err="1" smtClean="0"/>
              <a:t>June</a:t>
            </a:r>
            <a:r>
              <a:rPr lang="it-IT" dirty="0" smtClean="0"/>
              <a:t> 2017</a:t>
            </a:r>
          </a:p>
          <a:p>
            <a:pPr lvl="1"/>
            <a:r>
              <a:rPr lang="it-IT" dirty="0" smtClean="0"/>
              <a:t>Date set:</a:t>
            </a:r>
          </a:p>
          <a:p>
            <a:r>
              <a:rPr lang="it-IT" dirty="0" smtClean="0"/>
              <a:t>TPM in </a:t>
            </a:r>
            <a:r>
              <a:rPr lang="it-IT" dirty="0" err="1" smtClean="0"/>
              <a:t>Holland</a:t>
            </a:r>
            <a:r>
              <a:rPr lang="it-IT" dirty="0" smtClean="0"/>
              <a:t> </a:t>
            </a:r>
            <a:r>
              <a:rPr lang="it-IT" dirty="0" err="1" smtClean="0"/>
              <a:t>has</a:t>
            </a:r>
            <a:r>
              <a:rPr lang="it-IT" dirty="0" smtClean="0"/>
              <a:t> </a:t>
            </a:r>
            <a:r>
              <a:rPr lang="it-IT" dirty="0" err="1" smtClean="0"/>
              <a:t>to</a:t>
            </a:r>
            <a:r>
              <a:rPr lang="it-IT" dirty="0" smtClean="0"/>
              <a:t> </a:t>
            </a:r>
            <a:r>
              <a:rPr lang="it-IT" dirty="0" err="1" smtClean="0"/>
              <a:t>be</a:t>
            </a:r>
            <a:r>
              <a:rPr lang="it-IT" dirty="0" smtClean="0"/>
              <a:t> </a:t>
            </a:r>
            <a:r>
              <a:rPr lang="it-IT" dirty="0" err="1" smtClean="0"/>
              <a:t>scheduled</a:t>
            </a:r>
            <a:r>
              <a:rPr lang="it-IT" dirty="0" smtClean="0"/>
              <a:t> in </a:t>
            </a:r>
            <a:r>
              <a:rPr lang="it-IT" dirty="0" err="1" smtClean="0"/>
              <a:t>September</a:t>
            </a:r>
            <a:r>
              <a:rPr lang="it-IT" dirty="0" smtClean="0"/>
              <a:t> 2017</a:t>
            </a:r>
          </a:p>
          <a:p>
            <a:pPr lvl="1"/>
            <a:r>
              <a:rPr lang="it-IT" dirty="0" smtClean="0"/>
              <a:t>Date set:</a:t>
            </a:r>
          </a:p>
          <a:p>
            <a:r>
              <a:rPr lang="it-IT" dirty="0" err="1" smtClean="0"/>
              <a:t>Students</a:t>
            </a:r>
            <a:r>
              <a:rPr lang="it-IT" dirty="0" smtClean="0"/>
              <a:t> </a:t>
            </a:r>
            <a:r>
              <a:rPr lang="it-IT" dirty="0" err="1" smtClean="0"/>
              <a:t>mobility</a:t>
            </a:r>
            <a:r>
              <a:rPr lang="it-IT" dirty="0" smtClean="0"/>
              <a:t> in </a:t>
            </a:r>
            <a:r>
              <a:rPr lang="it-IT" dirty="0" err="1" smtClean="0"/>
              <a:t>Holland</a:t>
            </a:r>
            <a:r>
              <a:rPr lang="it-IT" dirty="0" smtClean="0"/>
              <a:t> </a:t>
            </a:r>
            <a:r>
              <a:rPr lang="it-IT" dirty="0" err="1" smtClean="0"/>
              <a:t>has</a:t>
            </a:r>
            <a:r>
              <a:rPr lang="it-IT" dirty="0" smtClean="0"/>
              <a:t> </a:t>
            </a:r>
            <a:r>
              <a:rPr lang="it-IT" dirty="0" err="1" smtClean="0"/>
              <a:t>to</a:t>
            </a:r>
            <a:r>
              <a:rPr lang="it-IT" dirty="0" smtClean="0"/>
              <a:t> </a:t>
            </a:r>
            <a:r>
              <a:rPr lang="it-IT" dirty="0" err="1" smtClean="0"/>
              <a:t>be</a:t>
            </a:r>
            <a:r>
              <a:rPr lang="it-IT" dirty="0" smtClean="0"/>
              <a:t> </a:t>
            </a:r>
            <a:r>
              <a:rPr lang="it-IT" dirty="0" err="1" smtClean="0"/>
              <a:t>scheduled</a:t>
            </a:r>
            <a:r>
              <a:rPr lang="it-IT" dirty="0" smtClean="0"/>
              <a:t> in </a:t>
            </a:r>
            <a:r>
              <a:rPr lang="it-IT" dirty="0" err="1" smtClean="0"/>
              <a:t>December</a:t>
            </a:r>
            <a:r>
              <a:rPr lang="it-IT" dirty="0" smtClean="0"/>
              <a:t> 2017</a:t>
            </a:r>
          </a:p>
          <a:p>
            <a:pPr lvl="1"/>
            <a:r>
              <a:rPr lang="it-IT" dirty="0" smtClean="0"/>
              <a:t>Date set:</a:t>
            </a:r>
          </a:p>
          <a:p>
            <a:r>
              <a:rPr lang="it-IT" dirty="0" smtClean="0"/>
              <a:t>TPM in Malta </a:t>
            </a:r>
            <a:r>
              <a:rPr lang="it-IT" dirty="0" err="1" smtClean="0"/>
              <a:t>has</a:t>
            </a:r>
            <a:r>
              <a:rPr lang="it-IT" dirty="0" smtClean="0"/>
              <a:t> </a:t>
            </a:r>
            <a:r>
              <a:rPr lang="it-IT" dirty="0" err="1" smtClean="0"/>
              <a:t>to</a:t>
            </a:r>
            <a:r>
              <a:rPr lang="it-IT" dirty="0" smtClean="0"/>
              <a:t> </a:t>
            </a:r>
            <a:r>
              <a:rPr lang="it-IT" dirty="0" err="1" smtClean="0"/>
              <a:t>be</a:t>
            </a:r>
            <a:r>
              <a:rPr lang="it-IT" dirty="0" smtClean="0"/>
              <a:t> </a:t>
            </a:r>
            <a:r>
              <a:rPr lang="it-IT" dirty="0" err="1" smtClean="0"/>
              <a:t>scheduled</a:t>
            </a:r>
            <a:r>
              <a:rPr lang="it-IT" dirty="0" smtClean="0"/>
              <a:t> in </a:t>
            </a:r>
            <a:r>
              <a:rPr lang="it-IT" dirty="0" err="1" smtClean="0"/>
              <a:t>February</a:t>
            </a:r>
            <a:r>
              <a:rPr lang="it-IT" dirty="0" smtClean="0"/>
              <a:t> 2018</a:t>
            </a:r>
          </a:p>
          <a:p>
            <a:pPr lvl="1"/>
            <a:r>
              <a:rPr lang="it-IT" dirty="0" smtClean="0"/>
              <a:t>Date set:</a:t>
            </a:r>
          </a:p>
          <a:p>
            <a:r>
              <a:rPr lang="it-IT" dirty="0" err="1" smtClean="0"/>
              <a:t>Students</a:t>
            </a:r>
            <a:r>
              <a:rPr lang="it-IT" dirty="0" smtClean="0"/>
              <a:t> </a:t>
            </a:r>
            <a:r>
              <a:rPr lang="it-IT" dirty="0" err="1" smtClean="0"/>
              <a:t>mobility</a:t>
            </a:r>
            <a:r>
              <a:rPr lang="it-IT" dirty="0" smtClean="0"/>
              <a:t> in Malta </a:t>
            </a:r>
            <a:r>
              <a:rPr lang="it-IT" dirty="0" err="1" smtClean="0"/>
              <a:t>has</a:t>
            </a:r>
            <a:r>
              <a:rPr lang="it-IT" dirty="0" smtClean="0"/>
              <a:t> </a:t>
            </a:r>
            <a:r>
              <a:rPr lang="it-IT" dirty="0" err="1" smtClean="0"/>
              <a:t>to</a:t>
            </a:r>
            <a:r>
              <a:rPr lang="it-IT" dirty="0" smtClean="0"/>
              <a:t> </a:t>
            </a:r>
            <a:r>
              <a:rPr lang="it-IT" dirty="0" err="1" smtClean="0"/>
              <a:t>be</a:t>
            </a:r>
            <a:r>
              <a:rPr lang="it-IT" dirty="0" smtClean="0"/>
              <a:t> </a:t>
            </a:r>
            <a:r>
              <a:rPr lang="it-IT" dirty="0" err="1" smtClean="0"/>
              <a:t>scheduled</a:t>
            </a:r>
            <a:r>
              <a:rPr lang="it-IT" dirty="0" smtClean="0"/>
              <a:t> in </a:t>
            </a:r>
            <a:r>
              <a:rPr lang="it-IT" dirty="0" err="1" smtClean="0"/>
              <a:t>April</a:t>
            </a:r>
            <a:r>
              <a:rPr lang="it-IT" dirty="0" smtClean="0"/>
              <a:t> 2018</a:t>
            </a:r>
          </a:p>
          <a:p>
            <a:pPr lvl="1"/>
            <a:r>
              <a:rPr lang="it-IT" dirty="0" smtClean="0"/>
              <a:t>Date set:</a:t>
            </a:r>
          </a:p>
          <a:p>
            <a:r>
              <a:rPr lang="it-IT" dirty="0" smtClean="0"/>
              <a:t>TPM in </a:t>
            </a:r>
            <a:r>
              <a:rPr lang="it-IT" dirty="0" err="1" smtClean="0"/>
              <a:t>Turkey</a:t>
            </a:r>
            <a:r>
              <a:rPr lang="it-IT" dirty="0" smtClean="0"/>
              <a:t> </a:t>
            </a:r>
            <a:r>
              <a:rPr lang="it-IT" dirty="0" err="1" smtClean="0"/>
              <a:t>has</a:t>
            </a:r>
            <a:r>
              <a:rPr lang="it-IT" dirty="0" smtClean="0"/>
              <a:t> </a:t>
            </a:r>
            <a:r>
              <a:rPr lang="it-IT" dirty="0" err="1" smtClean="0"/>
              <a:t>to</a:t>
            </a:r>
            <a:r>
              <a:rPr lang="it-IT" dirty="0" smtClean="0"/>
              <a:t> </a:t>
            </a:r>
            <a:r>
              <a:rPr lang="it-IT" dirty="0" err="1" smtClean="0"/>
              <a:t>be</a:t>
            </a:r>
            <a:r>
              <a:rPr lang="it-IT" dirty="0" smtClean="0"/>
              <a:t> </a:t>
            </a:r>
            <a:r>
              <a:rPr lang="it-IT" dirty="0" err="1" smtClean="0"/>
              <a:t>scheduled</a:t>
            </a:r>
            <a:r>
              <a:rPr lang="it-IT" dirty="0" smtClean="0"/>
              <a:t> in </a:t>
            </a:r>
            <a:r>
              <a:rPr lang="it-IT" dirty="0" err="1" smtClean="0"/>
              <a:t>September</a:t>
            </a:r>
            <a:r>
              <a:rPr lang="it-IT" dirty="0" smtClean="0"/>
              <a:t> 2018</a:t>
            </a:r>
          </a:p>
          <a:p>
            <a:pPr lvl="1"/>
            <a:r>
              <a:rPr lang="it-IT" dirty="0" smtClean="0"/>
              <a:t>Date set:</a:t>
            </a:r>
          </a:p>
        </p:txBody>
      </p:sp>
      <p:sp>
        <p:nvSpPr>
          <p:cNvPr id="4" name="Titolo 1"/>
          <p:cNvSpPr>
            <a:spLocks noGrp="1"/>
          </p:cNvSpPr>
          <p:nvPr>
            <p:ph type="title"/>
          </p:nvPr>
        </p:nvSpPr>
        <p:spPr>
          <a:xfrm>
            <a:off x="914400" y="274638"/>
            <a:ext cx="7772400" cy="1143000"/>
          </a:xfrm>
        </p:spPr>
        <p:txBody>
          <a:bodyPr/>
          <a:lstStyle/>
          <a:p>
            <a:pPr algn="ctr"/>
            <a:r>
              <a:rPr lang="it-IT" dirty="0" err="1" smtClean="0"/>
              <a:t>Scheduling</a:t>
            </a:r>
            <a:r>
              <a:rPr lang="it-IT" dirty="0" smtClean="0"/>
              <a:t> </a:t>
            </a:r>
            <a:r>
              <a:rPr lang="it-IT" dirty="0" err="1" smtClean="0"/>
              <a:t>mobilities</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3" name="Segnaposto contenuto 2"/>
          <p:cNvSpPr>
            <a:spLocks noGrp="1"/>
          </p:cNvSpPr>
          <p:nvPr>
            <p:ph sz="quarter" idx="1"/>
          </p:nvPr>
        </p:nvSpPr>
        <p:spPr>
          <a:xfrm>
            <a:off x="914400" y="1447800"/>
            <a:ext cx="7772400" cy="4861520"/>
          </a:xfrm>
        </p:spPr>
        <p:txBody>
          <a:bodyPr>
            <a:normAutofit fontScale="92500" lnSpcReduction="20000"/>
          </a:bodyPr>
          <a:lstStyle/>
          <a:p>
            <a:r>
              <a:rPr lang="it-IT" dirty="0" err="1" smtClean="0"/>
              <a:t>General</a:t>
            </a:r>
            <a:r>
              <a:rPr lang="it-IT" dirty="0" smtClean="0"/>
              <a:t> </a:t>
            </a:r>
            <a:r>
              <a:rPr lang="it-IT" dirty="0" err="1" smtClean="0"/>
              <a:t>objectives</a:t>
            </a:r>
            <a:r>
              <a:rPr lang="it-IT" dirty="0" smtClean="0"/>
              <a:t>:</a:t>
            </a:r>
          </a:p>
          <a:p>
            <a:pPr lvl="1"/>
            <a:r>
              <a:rPr lang="en-US" dirty="0" smtClean="0"/>
              <a:t>Fighting early drop out and educational failure with the individualization of learning</a:t>
            </a:r>
          </a:p>
          <a:p>
            <a:pPr lvl="1"/>
            <a:r>
              <a:rPr lang="en-US" dirty="0" smtClean="0"/>
              <a:t>Raising basic skills levels, with a specific problem-based training and teaching in laboratory, also to help students pass the structured standardized tests (like PISA or University tests)</a:t>
            </a:r>
          </a:p>
          <a:p>
            <a:pPr lvl="1"/>
            <a:r>
              <a:rPr lang="en-US" dirty="0" smtClean="0"/>
              <a:t>Offering to the students a learning path that takes into consideration their specific needs, promoting collaboration and communication between students  and teachers, among students (with peer education and tutoring) and within the functional organs (class councils and departments) to build a learning community, improve the internal relational environment. This will be useful in order to fight against dispersion, demotivation and failure</a:t>
            </a:r>
          </a:p>
          <a:p>
            <a:pPr lvl="1"/>
            <a:r>
              <a:rPr lang="en-US" dirty="0" smtClean="0"/>
              <a:t>Creating and consolidaing networks, increasing the capacity to operate at EU level, to share and compare ideas, practices and methods</a:t>
            </a:r>
          </a:p>
        </p:txBody>
      </p:sp>
      <p:sp>
        <p:nvSpPr>
          <p:cNvPr id="5" name="Titolo 1"/>
          <p:cNvSpPr>
            <a:spLocks noGrp="1"/>
          </p:cNvSpPr>
          <p:nvPr>
            <p:ph type="title"/>
          </p:nvPr>
        </p:nvSpPr>
        <p:spPr>
          <a:xfrm>
            <a:off x="539552" y="274638"/>
            <a:ext cx="8147248" cy="1143000"/>
          </a:xfrm>
        </p:spPr>
        <p:txBody>
          <a:bodyPr>
            <a:normAutofit fontScale="90000"/>
          </a:bodyPr>
          <a:lstStyle/>
          <a:p>
            <a:pPr algn="ctr"/>
            <a:r>
              <a:rPr lang="it-IT" dirty="0" err="1" smtClean="0"/>
              <a:t>Overall</a:t>
            </a:r>
            <a:r>
              <a:rPr lang="it-IT" dirty="0" smtClean="0"/>
              <a:t> </a:t>
            </a:r>
            <a:r>
              <a:rPr lang="it-IT" dirty="0" err="1" smtClean="0"/>
              <a:t>presentation</a:t>
            </a:r>
            <a:r>
              <a:rPr lang="it-IT" dirty="0" smtClean="0"/>
              <a:t> </a:t>
            </a:r>
            <a:r>
              <a:rPr lang="it-IT" dirty="0" err="1" smtClean="0"/>
              <a:t>of</a:t>
            </a:r>
            <a:r>
              <a:rPr lang="it-IT" dirty="0" smtClean="0"/>
              <a:t> project </a:t>
            </a:r>
            <a:r>
              <a:rPr lang="it-IT" dirty="0" err="1" smtClean="0"/>
              <a:t>activities</a:t>
            </a:r>
            <a:endParaRPr lang="it-I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2" name="Titolo 1"/>
          <p:cNvSpPr>
            <a:spLocks noGrp="1"/>
          </p:cNvSpPr>
          <p:nvPr>
            <p:ph type="title"/>
          </p:nvPr>
        </p:nvSpPr>
        <p:spPr/>
        <p:txBody>
          <a:bodyPr/>
          <a:lstStyle/>
          <a:p>
            <a:pPr algn="ctr"/>
            <a:r>
              <a:rPr lang="it-IT" dirty="0" err="1" smtClean="0"/>
              <a:t>Dissemination</a:t>
            </a:r>
            <a:r>
              <a:rPr lang="it-IT" dirty="0" smtClean="0"/>
              <a:t> </a:t>
            </a:r>
            <a:r>
              <a:rPr lang="it-IT" dirty="0" err="1" smtClean="0"/>
              <a:t>events</a:t>
            </a:r>
            <a:endParaRPr lang="it-IT" dirty="0"/>
          </a:p>
        </p:txBody>
      </p:sp>
      <p:sp>
        <p:nvSpPr>
          <p:cNvPr id="3" name="Segnaposto contenuto 2"/>
          <p:cNvSpPr>
            <a:spLocks noGrp="1"/>
          </p:cNvSpPr>
          <p:nvPr>
            <p:ph sz="quarter" idx="1"/>
          </p:nvPr>
        </p:nvSpPr>
        <p:spPr/>
        <p:txBody>
          <a:bodyPr>
            <a:normAutofit/>
          </a:bodyPr>
          <a:lstStyle/>
          <a:p>
            <a:r>
              <a:rPr lang="it-IT" dirty="0" smtClean="0"/>
              <a:t>POCKET </a:t>
            </a:r>
            <a:r>
              <a:rPr lang="it-IT" dirty="0" err="1" smtClean="0"/>
              <a:t>Toolsis</a:t>
            </a:r>
            <a:r>
              <a:rPr lang="it-IT" dirty="0" smtClean="0"/>
              <a:t> </a:t>
            </a:r>
            <a:r>
              <a:rPr lang="it-IT" dirty="0" err="1" smtClean="0"/>
              <a:t>meant</a:t>
            </a:r>
            <a:r>
              <a:rPr lang="it-IT" dirty="0" smtClean="0"/>
              <a:t> </a:t>
            </a:r>
            <a:r>
              <a:rPr lang="it-IT" dirty="0" err="1" smtClean="0"/>
              <a:t>to</a:t>
            </a:r>
            <a:r>
              <a:rPr lang="it-IT" dirty="0" smtClean="0"/>
              <a:t> </a:t>
            </a:r>
            <a:r>
              <a:rPr lang="it-IT" dirty="0" err="1" smtClean="0"/>
              <a:t>have</a:t>
            </a:r>
            <a:r>
              <a:rPr lang="it-IT" dirty="0" smtClean="0"/>
              <a:t> a </a:t>
            </a:r>
            <a:r>
              <a:rPr lang="it-IT" dirty="0" err="1" smtClean="0"/>
              <a:t>deep</a:t>
            </a:r>
            <a:r>
              <a:rPr lang="it-IT" dirty="0" smtClean="0"/>
              <a:t> impact at </a:t>
            </a:r>
            <a:r>
              <a:rPr lang="it-IT" dirty="0" err="1" smtClean="0"/>
              <a:t>organization</a:t>
            </a:r>
            <a:r>
              <a:rPr lang="it-IT" dirty="0" smtClean="0"/>
              <a:t> </a:t>
            </a:r>
            <a:r>
              <a:rPr lang="it-IT" dirty="0" err="1" smtClean="0"/>
              <a:t>level</a:t>
            </a:r>
            <a:r>
              <a:rPr lang="it-IT" dirty="0" smtClean="0"/>
              <a:t>. </a:t>
            </a:r>
            <a:r>
              <a:rPr lang="it-IT" dirty="0" err="1" smtClean="0"/>
              <a:t>Thus</a:t>
            </a:r>
            <a:r>
              <a:rPr lang="it-IT" dirty="0" smtClean="0"/>
              <a:t> </a:t>
            </a:r>
            <a:r>
              <a:rPr lang="it-IT" dirty="0" err="1" smtClean="0"/>
              <a:t>it</a:t>
            </a:r>
            <a:r>
              <a:rPr lang="it-IT" dirty="0" smtClean="0"/>
              <a:t> </a:t>
            </a:r>
            <a:r>
              <a:rPr lang="it-IT" dirty="0" err="1" smtClean="0"/>
              <a:t>is</a:t>
            </a:r>
            <a:r>
              <a:rPr lang="it-IT" dirty="0" smtClean="0"/>
              <a:t> </a:t>
            </a:r>
            <a:r>
              <a:rPr lang="it-IT" dirty="0" err="1" smtClean="0"/>
              <a:t>very</a:t>
            </a:r>
            <a:r>
              <a:rPr lang="it-IT" dirty="0" smtClean="0"/>
              <a:t> </a:t>
            </a:r>
            <a:r>
              <a:rPr lang="it-IT" dirty="0" err="1" smtClean="0"/>
              <a:t>important</a:t>
            </a:r>
            <a:r>
              <a:rPr lang="it-IT" dirty="0" smtClean="0"/>
              <a:t> </a:t>
            </a:r>
            <a:r>
              <a:rPr lang="it-IT" dirty="0" err="1" smtClean="0"/>
              <a:t>to</a:t>
            </a:r>
            <a:r>
              <a:rPr lang="it-IT" dirty="0" smtClean="0"/>
              <a:t> involve the </a:t>
            </a:r>
            <a:r>
              <a:rPr lang="it-IT" dirty="0" err="1" smtClean="0"/>
              <a:t>whole</a:t>
            </a:r>
            <a:r>
              <a:rPr lang="it-IT" dirty="0" smtClean="0"/>
              <a:t> </a:t>
            </a:r>
            <a:r>
              <a:rPr lang="it-IT" dirty="0" err="1" smtClean="0"/>
              <a:t>school</a:t>
            </a:r>
            <a:r>
              <a:rPr lang="it-IT" dirty="0" smtClean="0"/>
              <a:t> staff or, at </a:t>
            </a:r>
            <a:r>
              <a:rPr lang="it-IT" dirty="0" err="1" smtClean="0"/>
              <a:t>least</a:t>
            </a:r>
            <a:r>
              <a:rPr lang="it-IT" dirty="0" smtClean="0"/>
              <a:t>, </a:t>
            </a:r>
            <a:r>
              <a:rPr lang="it-IT" dirty="0" err="1" smtClean="0"/>
              <a:t>to</a:t>
            </a:r>
            <a:r>
              <a:rPr lang="it-IT" dirty="0" smtClean="0"/>
              <a:t> </a:t>
            </a:r>
            <a:r>
              <a:rPr lang="it-IT" dirty="0" err="1" smtClean="0"/>
              <a:t>make</a:t>
            </a:r>
            <a:r>
              <a:rPr lang="it-IT" dirty="0" smtClean="0"/>
              <a:t> </a:t>
            </a:r>
            <a:r>
              <a:rPr lang="it-IT" dirty="0" err="1" smtClean="0"/>
              <a:t>them</a:t>
            </a:r>
            <a:r>
              <a:rPr lang="it-IT" dirty="0" smtClean="0"/>
              <a:t> </a:t>
            </a:r>
            <a:r>
              <a:rPr lang="it-IT" dirty="0" err="1" smtClean="0"/>
              <a:t>acquainted</a:t>
            </a:r>
            <a:r>
              <a:rPr lang="it-IT" dirty="0" smtClean="0"/>
              <a:t> </a:t>
            </a:r>
            <a:r>
              <a:rPr lang="it-IT" dirty="0" err="1" smtClean="0"/>
              <a:t>with</a:t>
            </a:r>
            <a:r>
              <a:rPr lang="it-IT" dirty="0" smtClean="0"/>
              <a:t> the project and </a:t>
            </a:r>
            <a:r>
              <a:rPr lang="it-IT" dirty="0" err="1" smtClean="0"/>
              <a:t>its</a:t>
            </a:r>
            <a:r>
              <a:rPr lang="it-IT" dirty="0" smtClean="0"/>
              <a:t> </a:t>
            </a:r>
            <a:r>
              <a:rPr lang="it-IT" dirty="0" err="1" smtClean="0"/>
              <a:t>achieved</a:t>
            </a:r>
            <a:r>
              <a:rPr lang="it-IT" dirty="0" smtClean="0"/>
              <a:t> </a:t>
            </a:r>
            <a:r>
              <a:rPr lang="it-IT" dirty="0" err="1" smtClean="0"/>
              <a:t>goals</a:t>
            </a:r>
            <a:r>
              <a:rPr lang="it-IT" dirty="0" smtClean="0"/>
              <a:t>. </a:t>
            </a:r>
            <a:r>
              <a:rPr lang="it-IT" dirty="0" err="1" smtClean="0"/>
              <a:t>How</a:t>
            </a:r>
            <a:r>
              <a:rPr lang="it-IT" dirty="0" smtClean="0"/>
              <a:t>?</a:t>
            </a:r>
          </a:p>
          <a:p>
            <a:pPr lvl="1"/>
            <a:r>
              <a:rPr lang="it-IT" dirty="0" err="1" smtClean="0"/>
              <a:t>Organizing</a:t>
            </a:r>
            <a:r>
              <a:rPr lang="it-IT" dirty="0" smtClean="0"/>
              <a:t> </a:t>
            </a:r>
            <a:r>
              <a:rPr lang="it-IT" dirty="0" err="1" smtClean="0"/>
              <a:t>school</a:t>
            </a:r>
            <a:r>
              <a:rPr lang="it-IT" dirty="0" smtClean="0"/>
              <a:t> </a:t>
            </a:r>
            <a:r>
              <a:rPr lang="it-IT" dirty="0" err="1" smtClean="0"/>
              <a:t>events</a:t>
            </a:r>
            <a:r>
              <a:rPr lang="it-IT" dirty="0" smtClean="0"/>
              <a:t> </a:t>
            </a:r>
            <a:r>
              <a:rPr lang="it-IT" dirty="0" err="1" smtClean="0"/>
              <a:t>to</a:t>
            </a:r>
            <a:r>
              <a:rPr lang="it-IT" dirty="0" smtClean="0"/>
              <a:t> disseminate the project </a:t>
            </a:r>
          </a:p>
          <a:p>
            <a:pPr lvl="1"/>
            <a:r>
              <a:rPr lang="it-IT" dirty="0" err="1" smtClean="0"/>
              <a:t>Creating</a:t>
            </a:r>
            <a:r>
              <a:rPr lang="it-IT" dirty="0" smtClean="0"/>
              <a:t> </a:t>
            </a:r>
            <a:r>
              <a:rPr lang="it-IT" dirty="0" err="1" smtClean="0"/>
              <a:t>an</a:t>
            </a:r>
            <a:r>
              <a:rPr lang="it-IT" dirty="0" smtClean="0"/>
              <a:t> </a:t>
            </a:r>
            <a:r>
              <a:rPr lang="it-IT" dirty="0" err="1" smtClean="0"/>
              <a:t>Erasmus</a:t>
            </a:r>
            <a:r>
              <a:rPr lang="it-IT" dirty="0" smtClean="0"/>
              <a:t> Corner, a </a:t>
            </a:r>
            <a:r>
              <a:rPr lang="it-IT" dirty="0" err="1" smtClean="0"/>
              <a:t>tangible</a:t>
            </a:r>
            <a:r>
              <a:rPr lang="it-IT" dirty="0" smtClean="0"/>
              <a:t> </a:t>
            </a:r>
            <a:r>
              <a:rPr lang="it-IT" dirty="0" err="1" smtClean="0"/>
              <a:t>space</a:t>
            </a:r>
            <a:r>
              <a:rPr lang="it-IT" dirty="0" smtClean="0"/>
              <a:t> </a:t>
            </a:r>
            <a:r>
              <a:rPr lang="it-IT" dirty="0" err="1" smtClean="0"/>
              <a:t>where</a:t>
            </a:r>
            <a:r>
              <a:rPr lang="it-IT" dirty="0" smtClean="0"/>
              <a:t> </a:t>
            </a:r>
            <a:r>
              <a:rPr lang="it-IT" dirty="0" err="1" smtClean="0"/>
              <a:t>pics</a:t>
            </a:r>
            <a:r>
              <a:rPr lang="it-IT" dirty="0" smtClean="0"/>
              <a:t>, </a:t>
            </a:r>
            <a:r>
              <a:rPr lang="it-IT" dirty="0" err="1" smtClean="0"/>
              <a:t>materials</a:t>
            </a:r>
            <a:r>
              <a:rPr lang="it-IT" dirty="0" smtClean="0"/>
              <a:t> and </a:t>
            </a:r>
            <a:r>
              <a:rPr lang="it-IT" dirty="0" err="1" smtClean="0"/>
              <a:t>products</a:t>
            </a:r>
            <a:r>
              <a:rPr lang="it-IT" dirty="0" smtClean="0"/>
              <a:t> </a:t>
            </a:r>
            <a:r>
              <a:rPr lang="it-IT" dirty="0" err="1" smtClean="0"/>
              <a:t>of</a:t>
            </a:r>
            <a:r>
              <a:rPr lang="it-IT" dirty="0" smtClean="0"/>
              <a:t> the project can </a:t>
            </a:r>
            <a:r>
              <a:rPr lang="it-IT" dirty="0" err="1" smtClean="0"/>
              <a:t>be</a:t>
            </a:r>
            <a:r>
              <a:rPr lang="it-IT" dirty="0" smtClean="0"/>
              <a:t> </a:t>
            </a:r>
            <a:r>
              <a:rPr lang="it-IT" dirty="0" err="1" smtClean="0"/>
              <a:t>visible</a:t>
            </a:r>
            <a:r>
              <a:rPr lang="it-IT" dirty="0" smtClean="0"/>
              <a:t> </a:t>
            </a:r>
          </a:p>
          <a:p>
            <a:r>
              <a:rPr lang="it-IT" dirty="0" smtClean="0"/>
              <a:t>The </a:t>
            </a:r>
            <a:r>
              <a:rPr lang="it-IT" dirty="0" err="1" smtClean="0"/>
              <a:t>dissemination</a:t>
            </a:r>
            <a:r>
              <a:rPr lang="it-IT" dirty="0" smtClean="0"/>
              <a:t> </a:t>
            </a:r>
            <a:r>
              <a:rPr lang="it-IT" dirty="0" err="1" smtClean="0"/>
              <a:t>is</a:t>
            </a:r>
            <a:r>
              <a:rPr lang="it-IT" dirty="0" smtClean="0"/>
              <a:t> </a:t>
            </a:r>
            <a:r>
              <a:rPr lang="it-IT" dirty="0" err="1" smtClean="0"/>
              <a:t>also</a:t>
            </a:r>
            <a:r>
              <a:rPr lang="it-IT" dirty="0" smtClean="0"/>
              <a:t> </a:t>
            </a:r>
            <a:r>
              <a:rPr lang="it-IT" dirty="0" err="1" smtClean="0"/>
              <a:t>external</a:t>
            </a:r>
            <a:r>
              <a:rPr lang="it-IT" dirty="0" smtClean="0"/>
              <a:t>:</a:t>
            </a:r>
          </a:p>
          <a:p>
            <a:pPr lvl="1"/>
            <a:r>
              <a:rPr lang="it-IT" dirty="0" smtClean="0"/>
              <a:t>Website, social network, </a:t>
            </a:r>
            <a:r>
              <a:rPr lang="it-IT" dirty="0" err="1" smtClean="0"/>
              <a:t>Twinspace</a:t>
            </a:r>
            <a:endParaRPr lang="it-IT" dirty="0" smtClean="0"/>
          </a:p>
          <a:p>
            <a:pPr lvl="1"/>
            <a:r>
              <a:rPr lang="it-IT" dirty="0" err="1" smtClean="0"/>
              <a:t>Involvment</a:t>
            </a:r>
            <a:r>
              <a:rPr lang="it-IT" dirty="0" smtClean="0"/>
              <a:t> </a:t>
            </a:r>
            <a:r>
              <a:rPr lang="it-IT" dirty="0" err="1" smtClean="0"/>
              <a:t>of</a:t>
            </a:r>
            <a:r>
              <a:rPr lang="it-IT" dirty="0" smtClean="0"/>
              <a:t> </a:t>
            </a:r>
            <a:r>
              <a:rPr lang="it-IT" dirty="0" err="1" smtClean="0"/>
              <a:t>local</a:t>
            </a:r>
            <a:r>
              <a:rPr lang="it-IT" dirty="0" smtClean="0"/>
              <a:t>/</a:t>
            </a:r>
            <a:r>
              <a:rPr lang="it-IT" dirty="0" err="1" smtClean="0"/>
              <a:t>national</a:t>
            </a:r>
            <a:r>
              <a:rPr lang="it-IT" dirty="0" smtClean="0"/>
              <a:t>/</a:t>
            </a:r>
            <a:r>
              <a:rPr lang="it-IT" dirty="0" err="1" smtClean="0"/>
              <a:t>European</a:t>
            </a:r>
            <a:r>
              <a:rPr lang="it-IT" dirty="0" smtClean="0"/>
              <a:t> </a:t>
            </a:r>
            <a:r>
              <a:rPr lang="it-IT" dirty="0" err="1" smtClean="0"/>
              <a:t>stakeholders</a:t>
            </a:r>
            <a:endParaRPr lang="it-IT"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2" name="Titolo 1"/>
          <p:cNvSpPr>
            <a:spLocks noGrp="1"/>
          </p:cNvSpPr>
          <p:nvPr>
            <p:ph type="title"/>
          </p:nvPr>
        </p:nvSpPr>
        <p:spPr/>
        <p:txBody>
          <a:bodyPr/>
          <a:lstStyle/>
          <a:p>
            <a:pPr algn="ctr"/>
            <a:r>
              <a:rPr lang="it-IT" dirty="0" smtClean="0"/>
              <a:t>Budget and </a:t>
            </a:r>
            <a:r>
              <a:rPr lang="it-IT" dirty="0" err="1" smtClean="0"/>
              <a:t>Erasmus</a:t>
            </a:r>
            <a:r>
              <a:rPr lang="it-IT" dirty="0" smtClean="0"/>
              <a:t> Plus </a:t>
            </a:r>
            <a:r>
              <a:rPr lang="it-IT" dirty="0" err="1" smtClean="0"/>
              <a:t>rules</a:t>
            </a:r>
            <a:endParaRPr lang="it-IT" dirty="0"/>
          </a:p>
        </p:txBody>
      </p:sp>
      <p:sp>
        <p:nvSpPr>
          <p:cNvPr id="3" name="Segnaposto contenuto 2"/>
          <p:cNvSpPr>
            <a:spLocks noGrp="1"/>
          </p:cNvSpPr>
          <p:nvPr>
            <p:ph sz="quarter" idx="1"/>
          </p:nvPr>
        </p:nvSpPr>
        <p:spPr/>
        <p:txBody>
          <a:bodyPr>
            <a:normAutofit fontScale="92500" lnSpcReduction="10000"/>
          </a:bodyPr>
          <a:lstStyle/>
          <a:p>
            <a:r>
              <a:rPr lang="it-IT" dirty="0" err="1" smtClean="0"/>
              <a:t>Every</a:t>
            </a:r>
            <a:r>
              <a:rPr lang="it-IT" dirty="0" smtClean="0"/>
              <a:t> partner </a:t>
            </a:r>
            <a:r>
              <a:rPr lang="it-IT" dirty="0" err="1" smtClean="0"/>
              <a:t>has</a:t>
            </a:r>
            <a:r>
              <a:rPr lang="it-IT" dirty="0" smtClean="0"/>
              <a:t> 6.500,00€ </a:t>
            </a:r>
            <a:r>
              <a:rPr lang="it-IT" dirty="0" err="1" smtClean="0"/>
              <a:t>for</a:t>
            </a:r>
            <a:r>
              <a:rPr lang="it-IT" dirty="0" smtClean="0"/>
              <a:t> the “Project Management and </a:t>
            </a:r>
            <a:r>
              <a:rPr lang="it-IT" dirty="0" err="1" smtClean="0"/>
              <a:t>Implementation</a:t>
            </a:r>
            <a:r>
              <a:rPr lang="it-IT" dirty="0" smtClean="0"/>
              <a:t>”. </a:t>
            </a:r>
            <a:r>
              <a:rPr lang="it-IT" dirty="0" err="1" smtClean="0"/>
              <a:t>Here</a:t>
            </a:r>
            <a:r>
              <a:rPr lang="it-IT" dirty="0" smtClean="0"/>
              <a:t> </a:t>
            </a:r>
            <a:r>
              <a:rPr lang="it-IT" dirty="0" err="1" smtClean="0"/>
              <a:t>you</a:t>
            </a:r>
            <a:r>
              <a:rPr lang="it-IT" dirty="0" smtClean="0"/>
              <a:t> can </a:t>
            </a:r>
            <a:r>
              <a:rPr lang="it-IT" dirty="0" err="1" smtClean="0"/>
              <a:t>pay</a:t>
            </a:r>
            <a:r>
              <a:rPr lang="it-IT" dirty="0" smtClean="0"/>
              <a:t> </a:t>
            </a:r>
            <a:r>
              <a:rPr lang="it-IT" dirty="0" err="1" smtClean="0"/>
              <a:t>all</a:t>
            </a:r>
            <a:r>
              <a:rPr lang="it-IT" dirty="0" smtClean="0"/>
              <a:t> </a:t>
            </a:r>
            <a:r>
              <a:rPr lang="it-IT" dirty="0" err="1" smtClean="0"/>
              <a:t>costs</a:t>
            </a:r>
            <a:r>
              <a:rPr lang="it-IT" dirty="0" smtClean="0"/>
              <a:t> </a:t>
            </a:r>
            <a:r>
              <a:rPr lang="it-IT" dirty="0" err="1" smtClean="0"/>
              <a:t>that</a:t>
            </a:r>
            <a:r>
              <a:rPr lang="it-IT" dirty="0" smtClean="0"/>
              <a:t> are </a:t>
            </a:r>
            <a:r>
              <a:rPr lang="it-IT" dirty="0" err="1" smtClean="0"/>
              <a:t>necessary</a:t>
            </a:r>
            <a:r>
              <a:rPr lang="it-IT" dirty="0" smtClean="0"/>
              <a:t> </a:t>
            </a:r>
            <a:r>
              <a:rPr lang="it-IT" dirty="0" err="1" smtClean="0"/>
              <a:t>for</a:t>
            </a:r>
            <a:r>
              <a:rPr lang="it-IT" dirty="0" smtClean="0"/>
              <a:t> project </a:t>
            </a:r>
            <a:r>
              <a:rPr lang="it-IT" dirty="0" err="1" smtClean="0"/>
              <a:t>implementation</a:t>
            </a:r>
            <a:r>
              <a:rPr lang="it-IT" dirty="0" smtClean="0"/>
              <a:t> (</a:t>
            </a:r>
            <a:r>
              <a:rPr lang="it-IT" dirty="0" err="1" smtClean="0"/>
              <a:t>experts</a:t>
            </a:r>
            <a:r>
              <a:rPr lang="it-IT" dirty="0" smtClean="0"/>
              <a:t>, project </a:t>
            </a:r>
            <a:r>
              <a:rPr lang="it-IT" dirty="0" err="1" smtClean="0"/>
              <a:t>teaching</a:t>
            </a:r>
            <a:r>
              <a:rPr lang="it-IT" dirty="0" smtClean="0"/>
              <a:t> and </a:t>
            </a:r>
            <a:r>
              <a:rPr lang="it-IT" dirty="0" err="1" smtClean="0"/>
              <a:t>administrative</a:t>
            </a:r>
            <a:r>
              <a:rPr lang="it-IT" dirty="0" smtClean="0"/>
              <a:t> staff, </a:t>
            </a:r>
            <a:r>
              <a:rPr lang="it-IT" dirty="0" err="1" smtClean="0"/>
              <a:t>dissemination</a:t>
            </a:r>
            <a:r>
              <a:rPr lang="it-IT" dirty="0" smtClean="0"/>
              <a:t> </a:t>
            </a:r>
            <a:r>
              <a:rPr lang="it-IT" dirty="0" err="1" smtClean="0"/>
              <a:t>expenses</a:t>
            </a:r>
            <a:r>
              <a:rPr lang="it-IT" dirty="0" smtClean="0"/>
              <a:t> </a:t>
            </a:r>
            <a:r>
              <a:rPr lang="it-IT" dirty="0" err="1" smtClean="0"/>
              <a:t>like</a:t>
            </a:r>
            <a:r>
              <a:rPr lang="it-IT" dirty="0" smtClean="0"/>
              <a:t> </a:t>
            </a:r>
            <a:r>
              <a:rPr lang="it-IT" dirty="0" err="1" smtClean="0"/>
              <a:t>posters</a:t>
            </a:r>
            <a:r>
              <a:rPr lang="it-IT" dirty="0" smtClean="0"/>
              <a:t>, </a:t>
            </a:r>
            <a:r>
              <a:rPr lang="it-IT" dirty="0" err="1" smtClean="0"/>
              <a:t>gadgets</a:t>
            </a:r>
            <a:r>
              <a:rPr lang="it-IT" dirty="0" smtClean="0"/>
              <a:t> </a:t>
            </a:r>
            <a:r>
              <a:rPr lang="it-IT" dirty="0" err="1" smtClean="0"/>
              <a:t>etc</a:t>
            </a:r>
            <a:r>
              <a:rPr lang="it-IT" dirty="0" smtClean="0"/>
              <a:t>).</a:t>
            </a:r>
          </a:p>
          <a:p>
            <a:r>
              <a:rPr lang="it-IT" dirty="0" err="1" smtClean="0"/>
              <a:t>TPMs</a:t>
            </a:r>
            <a:r>
              <a:rPr lang="it-IT" dirty="0" smtClean="0"/>
              <a:t> ≠ </a:t>
            </a:r>
            <a:r>
              <a:rPr lang="it-IT" dirty="0" err="1" smtClean="0"/>
              <a:t>Mobilities</a:t>
            </a:r>
            <a:r>
              <a:rPr lang="it-IT" dirty="0" smtClean="0"/>
              <a:t>:</a:t>
            </a:r>
          </a:p>
          <a:p>
            <a:pPr lvl="1"/>
            <a:r>
              <a:rPr lang="it-IT" dirty="0" err="1" smtClean="0"/>
              <a:t>TPMs</a:t>
            </a:r>
            <a:r>
              <a:rPr lang="it-IT" dirty="0" smtClean="0"/>
              <a:t> are </a:t>
            </a:r>
            <a:r>
              <a:rPr lang="it-IT" dirty="0" err="1" smtClean="0"/>
              <a:t>only</a:t>
            </a:r>
            <a:r>
              <a:rPr lang="it-IT" dirty="0" smtClean="0"/>
              <a:t> </a:t>
            </a:r>
            <a:r>
              <a:rPr lang="it-IT" dirty="0" err="1" smtClean="0"/>
              <a:t>coordination</a:t>
            </a:r>
            <a:r>
              <a:rPr lang="it-IT" dirty="0" smtClean="0"/>
              <a:t> meeting, </a:t>
            </a:r>
            <a:r>
              <a:rPr lang="it-IT" dirty="0" err="1" smtClean="0"/>
              <a:t>each</a:t>
            </a:r>
            <a:r>
              <a:rPr lang="it-IT" dirty="0" smtClean="0"/>
              <a:t> </a:t>
            </a:r>
            <a:r>
              <a:rPr lang="it-IT" dirty="0" err="1" smtClean="0"/>
              <a:t>one</a:t>
            </a:r>
            <a:r>
              <a:rPr lang="it-IT" dirty="0" smtClean="0"/>
              <a:t> </a:t>
            </a:r>
            <a:r>
              <a:rPr lang="it-IT" dirty="0" err="1" smtClean="0"/>
              <a:t>being</a:t>
            </a:r>
            <a:r>
              <a:rPr lang="it-IT" dirty="0" smtClean="0"/>
              <a:t> </a:t>
            </a:r>
            <a:r>
              <a:rPr lang="it-IT" dirty="0" err="1" smtClean="0"/>
              <a:t>granted</a:t>
            </a:r>
            <a:r>
              <a:rPr lang="it-IT" dirty="0" smtClean="0"/>
              <a:t> </a:t>
            </a:r>
            <a:r>
              <a:rPr lang="it-IT" dirty="0" err="1" smtClean="0"/>
              <a:t>for</a:t>
            </a:r>
            <a:r>
              <a:rPr lang="it-IT" dirty="0" smtClean="0"/>
              <a:t> 575€ or 760€ </a:t>
            </a:r>
            <a:r>
              <a:rPr lang="it-IT" dirty="0" err="1" smtClean="0"/>
              <a:t>depending</a:t>
            </a:r>
            <a:r>
              <a:rPr lang="it-IT" dirty="0" smtClean="0"/>
              <a:t> on </a:t>
            </a:r>
            <a:r>
              <a:rPr lang="it-IT" dirty="0" err="1" smtClean="0"/>
              <a:t>travel</a:t>
            </a:r>
            <a:r>
              <a:rPr lang="it-IT" dirty="0" smtClean="0"/>
              <a:t> </a:t>
            </a:r>
            <a:r>
              <a:rPr lang="it-IT" dirty="0" err="1" smtClean="0"/>
              <a:t>distance</a:t>
            </a:r>
            <a:r>
              <a:rPr lang="it-IT" dirty="0" smtClean="0"/>
              <a:t> (</a:t>
            </a:r>
            <a:r>
              <a:rPr lang="it-IT" dirty="0" err="1" smtClean="0"/>
              <a:t>less</a:t>
            </a:r>
            <a:r>
              <a:rPr lang="it-IT" dirty="0" smtClean="0"/>
              <a:t> or more </a:t>
            </a:r>
            <a:r>
              <a:rPr lang="it-IT" dirty="0" err="1" smtClean="0"/>
              <a:t>than</a:t>
            </a:r>
            <a:r>
              <a:rPr lang="it-IT" dirty="0" smtClean="0"/>
              <a:t> 2000 km). </a:t>
            </a:r>
            <a:r>
              <a:rPr lang="it-IT" dirty="0" err="1" smtClean="0"/>
              <a:t>This</a:t>
            </a:r>
            <a:r>
              <a:rPr lang="it-IT" dirty="0" smtClean="0"/>
              <a:t> sum </a:t>
            </a:r>
            <a:r>
              <a:rPr lang="it-IT" dirty="0" err="1" smtClean="0"/>
              <a:t>includes</a:t>
            </a:r>
            <a:r>
              <a:rPr lang="it-IT" dirty="0" smtClean="0"/>
              <a:t> </a:t>
            </a:r>
            <a:r>
              <a:rPr lang="it-IT" dirty="0" err="1" smtClean="0"/>
              <a:t>all</a:t>
            </a:r>
            <a:r>
              <a:rPr lang="it-IT" dirty="0" smtClean="0"/>
              <a:t> </a:t>
            </a:r>
            <a:r>
              <a:rPr lang="it-IT" dirty="0" err="1" smtClean="0"/>
              <a:t>expenses</a:t>
            </a:r>
            <a:r>
              <a:rPr lang="it-IT" dirty="0" smtClean="0"/>
              <a:t> (flight, </a:t>
            </a:r>
            <a:r>
              <a:rPr lang="it-IT" dirty="0" err="1" smtClean="0"/>
              <a:t>accommodation</a:t>
            </a:r>
            <a:r>
              <a:rPr lang="it-IT" dirty="0" smtClean="0"/>
              <a:t>, </a:t>
            </a:r>
            <a:r>
              <a:rPr lang="it-IT" dirty="0" err="1" smtClean="0"/>
              <a:t>meals</a:t>
            </a:r>
            <a:r>
              <a:rPr lang="it-IT" dirty="0" smtClean="0"/>
              <a:t> and </a:t>
            </a:r>
            <a:r>
              <a:rPr lang="it-IT" dirty="0" err="1" smtClean="0"/>
              <a:t>local</a:t>
            </a:r>
            <a:r>
              <a:rPr lang="it-IT" dirty="0" smtClean="0"/>
              <a:t> </a:t>
            </a:r>
            <a:r>
              <a:rPr lang="it-IT" dirty="0" err="1" smtClean="0"/>
              <a:t>expenses</a:t>
            </a:r>
            <a:r>
              <a:rPr lang="it-IT" dirty="0" smtClean="0"/>
              <a:t>)</a:t>
            </a:r>
          </a:p>
          <a:p>
            <a:pPr lvl="1"/>
            <a:r>
              <a:rPr lang="it-IT" dirty="0" err="1" smtClean="0"/>
              <a:t>Mobilities</a:t>
            </a:r>
            <a:r>
              <a:rPr lang="it-IT" dirty="0" smtClean="0"/>
              <a:t> are the Training </a:t>
            </a:r>
            <a:r>
              <a:rPr lang="it-IT" dirty="0" err="1" smtClean="0"/>
              <a:t>Course</a:t>
            </a:r>
            <a:r>
              <a:rPr lang="it-IT" dirty="0" smtClean="0"/>
              <a:t> </a:t>
            </a:r>
            <a:r>
              <a:rPr lang="it-IT" dirty="0" err="1" smtClean="0"/>
              <a:t>for</a:t>
            </a:r>
            <a:r>
              <a:rPr lang="it-IT" dirty="0" smtClean="0"/>
              <a:t> </a:t>
            </a:r>
            <a:r>
              <a:rPr lang="it-IT" dirty="0" err="1" smtClean="0"/>
              <a:t>teachers</a:t>
            </a:r>
            <a:r>
              <a:rPr lang="it-IT" dirty="0" smtClean="0"/>
              <a:t> + the </a:t>
            </a:r>
            <a:r>
              <a:rPr lang="it-IT" dirty="0" err="1" smtClean="0"/>
              <a:t>blended</a:t>
            </a:r>
            <a:r>
              <a:rPr lang="it-IT" dirty="0" smtClean="0"/>
              <a:t> </a:t>
            </a:r>
            <a:r>
              <a:rPr lang="it-IT" dirty="0" err="1" smtClean="0"/>
              <a:t>mobilities</a:t>
            </a:r>
            <a:r>
              <a:rPr lang="it-IT" dirty="0" smtClean="0"/>
              <a:t> </a:t>
            </a:r>
            <a:r>
              <a:rPr lang="it-IT" dirty="0" err="1" smtClean="0"/>
              <a:t>with</a:t>
            </a:r>
            <a:r>
              <a:rPr lang="it-IT" dirty="0" smtClean="0"/>
              <a:t> the </a:t>
            </a:r>
            <a:r>
              <a:rPr lang="it-IT" dirty="0" err="1" smtClean="0"/>
              <a:t>student</a:t>
            </a:r>
            <a:r>
              <a:rPr lang="it-IT" dirty="0" smtClean="0"/>
              <a:t>. </a:t>
            </a:r>
            <a:r>
              <a:rPr lang="it-IT" dirty="0" err="1" smtClean="0"/>
              <a:t>Here</a:t>
            </a:r>
            <a:r>
              <a:rPr lang="it-IT" dirty="0" smtClean="0"/>
              <a:t> the </a:t>
            </a:r>
            <a:r>
              <a:rPr lang="it-IT" dirty="0" err="1" smtClean="0"/>
              <a:t>travel</a:t>
            </a:r>
            <a:r>
              <a:rPr lang="it-IT" dirty="0" smtClean="0"/>
              <a:t> </a:t>
            </a:r>
            <a:r>
              <a:rPr lang="it-IT" dirty="0" err="1" smtClean="0"/>
              <a:t>grant</a:t>
            </a:r>
            <a:r>
              <a:rPr lang="it-IT" dirty="0" smtClean="0"/>
              <a:t> </a:t>
            </a:r>
            <a:r>
              <a:rPr lang="it-IT" dirty="0" err="1" smtClean="0"/>
              <a:t>is</a:t>
            </a:r>
            <a:r>
              <a:rPr lang="it-IT" dirty="0" smtClean="0"/>
              <a:t> </a:t>
            </a:r>
            <a:r>
              <a:rPr lang="it-IT" dirty="0" err="1" smtClean="0"/>
              <a:t>separeted</a:t>
            </a:r>
            <a:r>
              <a:rPr lang="it-IT" dirty="0" smtClean="0"/>
              <a:t> </a:t>
            </a:r>
            <a:r>
              <a:rPr lang="it-IT" dirty="0" err="1" smtClean="0"/>
              <a:t>from</a:t>
            </a:r>
            <a:r>
              <a:rPr lang="it-IT" dirty="0" smtClean="0"/>
              <a:t> the </a:t>
            </a:r>
            <a:r>
              <a:rPr lang="it-IT" dirty="0" err="1" smtClean="0"/>
              <a:t>individual</a:t>
            </a:r>
            <a:r>
              <a:rPr lang="it-IT" dirty="0" smtClean="0"/>
              <a:t> </a:t>
            </a:r>
            <a:r>
              <a:rPr lang="it-IT" dirty="0" err="1" smtClean="0"/>
              <a:t>support</a:t>
            </a:r>
            <a:r>
              <a:rPr lang="it-IT" dirty="0" smtClean="0"/>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2" name="Titolo 1"/>
          <p:cNvSpPr>
            <a:spLocks noGrp="1"/>
          </p:cNvSpPr>
          <p:nvPr>
            <p:ph type="title"/>
          </p:nvPr>
        </p:nvSpPr>
        <p:spPr/>
        <p:txBody>
          <a:bodyPr/>
          <a:lstStyle/>
          <a:p>
            <a:pPr algn="ctr"/>
            <a:r>
              <a:rPr lang="it-IT" dirty="0" smtClean="0"/>
              <a:t>Budget and </a:t>
            </a:r>
            <a:r>
              <a:rPr lang="it-IT" dirty="0" err="1" smtClean="0"/>
              <a:t>Erasmus</a:t>
            </a:r>
            <a:r>
              <a:rPr lang="it-IT" dirty="0" smtClean="0"/>
              <a:t> Plus </a:t>
            </a:r>
            <a:r>
              <a:rPr lang="it-IT" dirty="0" err="1" smtClean="0"/>
              <a:t>rules</a:t>
            </a:r>
            <a:endParaRPr lang="it-IT" dirty="0"/>
          </a:p>
        </p:txBody>
      </p:sp>
      <p:sp>
        <p:nvSpPr>
          <p:cNvPr id="3" name="Segnaposto contenuto 2"/>
          <p:cNvSpPr>
            <a:spLocks noGrp="1"/>
          </p:cNvSpPr>
          <p:nvPr>
            <p:ph sz="quarter" idx="1"/>
          </p:nvPr>
        </p:nvSpPr>
        <p:spPr/>
        <p:txBody>
          <a:bodyPr>
            <a:normAutofit lnSpcReduction="10000"/>
          </a:bodyPr>
          <a:lstStyle/>
          <a:p>
            <a:pPr lvl="1"/>
            <a:r>
              <a:rPr lang="it-IT" dirty="0" err="1" smtClean="0"/>
              <a:t>Travel</a:t>
            </a:r>
            <a:r>
              <a:rPr lang="it-IT" dirty="0" smtClean="0"/>
              <a:t> </a:t>
            </a:r>
            <a:r>
              <a:rPr lang="it-IT" dirty="0" err="1" smtClean="0"/>
              <a:t>grant</a:t>
            </a:r>
            <a:r>
              <a:rPr lang="it-IT" dirty="0" smtClean="0"/>
              <a:t>: 275€ or 360€ </a:t>
            </a:r>
            <a:r>
              <a:rPr lang="it-IT" dirty="0" err="1" smtClean="0"/>
              <a:t>both</a:t>
            </a:r>
            <a:r>
              <a:rPr lang="it-IT" dirty="0" smtClean="0"/>
              <a:t> </a:t>
            </a:r>
            <a:r>
              <a:rPr lang="it-IT" dirty="0" err="1" smtClean="0"/>
              <a:t>ways</a:t>
            </a:r>
            <a:r>
              <a:rPr lang="it-IT" dirty="0" smtClean="0"/>
              <a:t>, </a:t>
            </a:r>
            <a:r>
              <a:rPr lang="it-IT" dirty="0" err="1" smtClean="0"/>
              <a:t>depending</a:t>
            </a:r>
            <a:r>
              <a:rPr lang="it-IT" dirty="0" smtClean="0"/>
              <a:t> on the </a:t>
            </a:r>
            <a:r>
              <a:rPr lang="it-IT" dirty="0" err="1" smtClean="0"/>
              <a:t>distance</a:t>
            </a:r>
            <a:r>
              <a:rPr lang="it-IT" dirty="0" smtClean="0"/>
              <a:t> (more or </a:t>
            </a:r>
            <a:r>
              <a:rPr lang="it-IT" dirty="0" err="1" smtClean="0"/>
              <a:t>less</a:t>
            </a:r>
            <a:r>
              <a:rPr lang="it-IT" dirty="0" smtClean="0"/>
              <a:t> 2000km). </a:t>
            </a:r>
            <a:r>
              <a:rPr lang="it-IT" dirty="0" err="1" smtClean="0"/>
              <a:t>This</a:t>
            </a:r>
            <a:r>
              <a:rPr lang="it-IT" dirty="0" smtClean="0"/>
              <a:t> </a:t>
            </a:r>
            <a:r>
              <a:rPr lang="it-IT" dirty="0" err="1" smtClean="0"/>
              <a:t>includes</a:t>
            </a:r>
            <a:r>
              <a:rPr lang="it-IT" dirty="0" smtClean="0"/>
              <a:t> </a:t>
            </a:r>
            <a:r>
              <a:rPr lang="it-IT" dirty="0" err="1" smtClean="0"/>
              <a:t>transport</a:t>
            </a:r>
            <a:r>
              <a:rPr lang="it-IT" dirty="0" smtClean="0"/>
              <a:t> </a:t>
            </a:r>
            <a:r>
              <a:rPr lang="it-IT" dirty="0" err="1" smtClean="0"/>
              <a:t>from</a:t>
            </a:r>
            <a:r>
              <a:rPr lang="it-IT" dirty="0" smtClean="0"/>
              <a:t>/</a:t>
            </a:r>
            <a:r>
              <a:rPr lang="it-IT" dirty="0" err="1" smtClean="0"/>
              <a:t>to</a:t>
            </a:r>
            <a:r>
              <a:rPr lang="it-IT" dirty="0" smtClean="0"/>
              <a:t> the </a:t>
            </a:r>
            <a:r>
              <a:rPr lang="it-IT" dirty="0" err="1" smtClean="0"/>
              <a:t>final</a:t>
            </a:r>
            <a:r>
              <a:rPr lang="it-IT" dirty="0" smtClean="0"/>
              <a:t> </a:t>
            </a:r>
            <a:r>
              <a:rPr lang="it-IT" dirty="0" err="1" smtClean="0"/>
              <a:t>destination</a:t>
            </a:r>
            <a:r>
              <a:rPr lang="it-IT" dirty="0" smtClean="0"/>
              <a:t>;</a:t>
            </a:r>
          </a:p>
          <a:p>
            <a:pPr lvl="1"/>
            <a:r>
              <a:rPr lang="it-IT" dirty="0" err="1" smtClean="0"/>
              <a:t>Individual</a:t>
            </a:r>
            <a:r>
              <a:rPr lang="it-IT" dirty="0" smtClean="0"/>
              <a:t> </a:t>
            </a:r>
            <a:r>
              <a:rPr lang="it-IT" dirty="0" err="1" smtClean="0"/>
              <a:t>support</a:t>
            </a:r>
            <a:r>
              <a:rPr lang="it-IT" dirty="0" smtClean="0"/>
              <a:t>:</a:t>
            </a:r>
          </a:p>
          <a:p>
            <a:pPr lvl="2"/>
            <a:r>
              <a:rPr lang="it-IT" dirty="0" smtClean="0"/>
              <a:t>55€ per </a:t>
            </a:r>
            <a:r>
              <a:rPr lang="it-IT" dirty="0" err="1" smtClean="0"/>
              <a:t>day</a:t>
            </a:r>
            <a:r>
              <a:rPr lang="it-IT" dirty="0" smtClean="0"/>
              <a:t> per </a:t>
            </a:r>
            <a:r>
              <a:rPr lang="it-IT" dirty="0" err="1" smtClean="0"/>
              <a:t>student</a:t>
            </a:r>
            <a:endParaRPr lang="it-IT" dirty="0" smtClean="0"/>
          </a:p>
          <a:p>
            <a:pPr lvl="2"/>
            <a:r>
              <a:rPr lang="it-IT" dirty="0" smtClean="0"/>
              <a:t>100€ per </a:t>
            </a:r>
            <a:r>
              <a:rPr lang="it-IT" dirty="0" err="1" smtClean="0"/>
              <a:t>day</a:t>
            </a:r>
            <a:r>
              <a:rPr lang="it-IT" dirty="0" smtClean="0"/>
              <a:t> per </a:t>
            </a:r>
            <a:r>
              <a:rPr lang="it-IT" dirty="0" err="1" smtClean="0"/>
              <a:t>teacher</a:t>
            </a:r>
            <a:endParaRPr lang="it-IT" dirty="0" smtClean="0"/>
          </a:p>
          <a:p>
            <a:pPr lvl="1"/>
            <a:r>
              <a:rPr lang="it-IT" dirty="0" err="1" smtClean="0"/>
              <a:t>Travel</a:t>
            </a:r>
            <a:r>
              <a:rPr lang="it-IT" dirty="0" smtClean="0"/>
              <a:t> </a:t>
            </a:r>
            <a:r>
              <a:rPr lang="it-IT" dirty="0" err="1" smtClean="0"/>
              <a:t>days</a:t>
            </a:r>
            <a:r>
              <a:rPr lang="it-IT" dirty="0" smtClean="0"/>
              <a:t> </a:t>
            </a:r>
            <a:r>
              <a:rPr lang="it-IT" dirty="0" err="1" smtClean="0"/>
              <a:t>excluded</a:t>
            </a:r>
            <a:r>
              <a:rPr lang="it-IT" dirty="0" smtClean="0"/>
              <a:t>. </a:t>
            </a:r>
            <a:r>
              <a:rPr lang="it-IT" dirty="0" err="1" smtClean="0"/>
              <a:t>This</a:t>
            </a:r>
            <a:r>
              <a:rPr lang="it-IT" dirty="0" smtClean="0"/>
              <a:t> </a:t>
            </a:r>
            <a:r>
              <a:rPr lang="it-IT" dirty="0" err="1" smtClean="0"/>
              <a:t>includes</a:t>
            </a:r>
            <a:r>
              <a:rPr lang="it-IT" dirty="0" smtClean="0"/>
              <a:t> </a:t>
            </a:r>
            <a:r>
              <a:rPr lang="it-IT" dirty="0" err="1" smtClean="0"/>
              <a:t>accommodation</a:t>
            </a:r>
            <a:r>
              <a:rPr lang="it-IT" dirty="0" smtClean="0"/>
              <a:t>, </a:t>
            </a:r>
            <a:r>
              <a:rPr lang="it-IT" dirty="0" err="1" smtClean="0"/>
              <a:t>meals</a:t>
            </a:r>
            <a:r>
              <a:rPr lang="it-IT" dirty="0" smtClean="0"/>
              <a:t>, </a:t>
            </a:r>
            <a:r>
              <a:rPr lang="it-IT" dirty="0" err="1" smtClean="0"/>
              <a:t>local</a:t>
            </a:r>
            <a:r>
              <a:rPr lang="it-IT" dirty="0" smtClean="0"/>
              <a:t> </a:t>
            </a:r>
            <a:r>
              <a:rPr lang="it-IT" dirty="0" err="1" smtClean="0"/>
              <a:t>transports</a:t>
            </a:r>
            <a:r>
              <a:rPr lang="it-IT" dirty="0" smtClean="0"/>
              <a:t> and, in </a:t>
            </a:r>
            <a:r>
              <a:rPr lang="it-IT" dirty="0" err="1" smtClean="0"/>
              <a:t>general</a:t>
            </a:r>
            <a:r>
              <a:rPr lang="it-IT" dirty="0" smtClean="0"/>
              <a:t>, </a:t>
            </a:r>
            <a:r>
              <a:rPr lang="it-IT" dirty="0" err="1" smtClean="0"/>
              <a:t>all</a:t>
            </a:r>
            <a:r>
              <a:rPr lang="it-IT" dirty="0" smtClean="0"/>
              <a:t> </a:t>
            </a:r>
            <a:r>
              <a:rPr lang="it-IT" dirty="0" err="1" smtClean="0"/>
              <a:t>expenses</a:t>
            </a:r>
            <a:r>
              <a:rPr lang="it-IT" dirty="0" smtClean="0"/>
              <a:t> </a:t>
            </a:r>
            <a:r>
              <a:rPr lang="it-IT" dirty="0" err="1" smtClean="0"/>
              <a:t>to</a:t>
            </a:r>
            <a:r>
              <a:rPr lang="it-IT" dirty="0" smtClean="0"/>
              <a:t> face </a:t>
            </a:r>
            <a:r>
              <a:rPr lang="it-IT" dirty="0" err="1" smtClean="0"/>
              <a:t>abroad</a:t>
            </a:r>
            <a:r>
              <a:rPr lang="it-IT" dirty="0" smtClean="0"/>
              <a:t>.</a:t>
            </a:r>
          </a:p>
          <a:p>
            <a:pPr lvl="1"/>
            <a:endParaRPr lang="it-IT" dirty="0" smtClean="0"/>
          </a:p>
          <a:p>
            <a:pPr lvl="1"/>
            <a:r>
              <a:rPr lang="it-IT" dirty="0" err="1" smtClean="0"/>
              <a:t>Each</a:t>
            </a:r>
            <a:r>
              <a:rPr lang="it-IT" dirty="0" smtClean="0"/>
              <a:t> </a:t>
            </a:r>
            <a:r>
              <a:rPr lang="it-IT" dirty="0" err="1" smtClean="0"/>
              <a:t>country</a:t>
            </a:r>
            <a:r>
              <a:rPr lang="it-IT" dirty="0" smtClean="0"/>
              <a:t> </a:t>
            </a:r>
            <a:r>
              <a:rPr lang="it-IT" dirty="0" err="1" smtClean="0"/>
              <a:t>will</a:t>
            </a:r>
            <a:r>
              <a:rPr lang="it-IT" dirty="0" smtClean="0"/>
              <a:t> </a:t>
            </a:r>
            <a:r>
              <a:rPr lang="it-IT" dirty="0" err="1" smtClean="0"/>
              <a:t>sign</a:t>
            </a:r>
            <a:r>
              <a:rPr lang="it-IT" dirty="0" smtClean="0"/>
              <a:t> the </a:t>
            </a:r>
            <a:r>
              <a:rPr lang="it-IT" dirty="0" err="1" smtClean="0"/>
              <a:t>contract</a:t>
            </a:r>
            <a:r>
              <a:rPr lang="it-IT" dirty="0" smtClean="0"/>
              <a:t> </a:t>
            </a:r>
            <a:r>
              <a:rPr lang="it-IT" dirty="0" err="1" smtClean="0"/>
              <a:t>with</a:t>
            </a:r>
            <a:r>
              <a:rPr lang="it-IT" dirty="0" smtClean="0"/>
              <a:t> </a:t>
            </a:r>
            <a:r>
              <a:rPr lang="it-IT" dirty="0" err="1" smtClean="0"/>
              <a:t>its</a:t>
            </a:r>
            <a:r>
              <a:rPr lang="it-IT" dirty="0" smtClean="0"/>
              <a:t> </a:t>
            </a:r>
            <a:r>
              <a:rPr lang="it-IT" dirty="0" err="1" smtClean="0"/>
              <a:t>own</a:t>
            </a:r>
            <a:r>
              <a:rPr lang="it-IT" dirty="0" smtClean="0"/>
              <a:t> NA. </a:t>
            </a:r>
            <a:r>
              <a:rPr lang="it-IT" dirty="0" err="1" smtClean="0"/>
              <a:t>This</a:t>
            </a:r>
            <a:r>
              <a:rPr lang="it-IT" dirty="0" smtClean="0"/>
              <a:t> </a:t>
            </a:r>
            <a:r>
              <a:rPr lang="it-IT" dirty="0" err="1" smtClean="0"/>
              <a:t>means</a:t>
            </a:r>
            <a:r>
              <a:rPr lang="it-IT" dirty="0" smtClean="0"/>
              <a:t> </a:t>
            </a:r>
            <a:r>
              <a:rPr lang="it-IT" dirty="0" err="1" smtClean="0"/>
              <a:t>that</a:t>
            </a:r>
            <a:r>
              <a:rPr lang="it-IT" dirty="0" smtClean="0"/>
              <a:t> </a:t>
            </a:r>
            <a:r>
              <a:rPr lang="it-IT" dirty="0" err="1" smtClean="0"/>
              <a:t>rules</a:t>
            </a:r>
            <a:r>
              <a:rPr lang="it-IT" dirty="0" smtClean="0"/>
              <a:t> can </a:t>
            </a:r>
            <a:r>
              <a:rPr lang="it-IT" dirty="0" err="1" smtClean="0"/>
              <a:t>slightly</a:t>
            </a:r>
            <a:r>
              <a:rPr lang="it-IT" dirty="0" smtClean="0"/>
              <a:t> </a:t>
            </a:r>
            <a:r>
              <a:rPr lang="it-IT" dirty="0" err="1" smtClean="0"/>
              <a:t>change</a:t>
            </a:r>
            <a:r>
              <a:rPr lang="it-IT" dirty="0" smtClean="0"/>
              <a:t> </a:t>
            </a:r>
            <a:r>
              <a:rPr lang="it-IT" dirty="0" err="1" smtClean="0"/>
              <a:t>from</a:t>
            </a:r>
            <a:r>
              <a:rPr lang="it-IT" dirty="0" smtClean="0"/>
              <a:t> </a:t>
            </a:r>
            <a:r>
              <a:rPr lang="it-IT" dirty="0" err="1" smtClean="0"/>
              <a:t>one</a:t>
            </a:r>
            <a:r>
              <a:rPr lang="it-IT" dirty="0" smtClean="0"/>
              <a:t> partner </a:t>
            </a:r>
            <a:r>
              <a:rPr lang="it-IT" dirty="0" err="1" smtClean="0"/>
              <a:t>country</a:t>
            </a:r>
            <a:r>
              <a:rPr lang="it-IT" dirty="0" smtClean="0"/>
              <a:t> </a:t>
            </a:r>
            <a:r>
              <a:rPr lang="it-IT" dirty="0" err="1" smtClean="0"/>
              <a:t>to</a:t>
            </a:r>
            <a:r>
              <a:rPr lang="it-IT" dirty="0" smtClean="0"/>
              <a:t> </a:t>
            </a:r>
            <a:r>
              <a:rPr lang="it-IT" dirty="0" err="1" smtClean="0"/>
              <a:t>another</a:t>
            </a:r>
            <a:r>
              <a:rPr lang="it-IT" dirty="0" smtClean="0"/>
              <a:t>, </a:t>
            </a:r>
            <a:r>
              <a:rPr lang="it-IT" dirty="0" err="1" smtClean="0"/>
              <a:t>but</a:t>
            </a:r>
            <a:r>
              <a:rPr lang="it-IT" dirty="0" smtClean="0"/>
              <a:t> the </a:t>
            </a:r>
            <a:r>
              <a:rPr lang="it-IT" dirty="0" err="1" smtClean="0"/>
              <a:t>above</a:t>
            </a:r>
            <a:r>
              <a:rPr lang="it-IT" dirty="0" smtClean="0"/>
              <a:t> </a:t>
            </a:r>
            <a:r>
              <a:rPr lang="it-IT" dirty="0" err="1" smtClean="0"/>
              <a:t>mentioned</a:t>
            </a:r>
            <a:r>
              <a:rPr lang="it-IT" dirty="0" smtClean="0"/>
              <a:t> </a:t>
            </a:r>
            <a:r>
              <a:rPr lang="it-IT" dirty="0" err="1" smtClean="0"/>
              <a:t>amounts</a:t>
            </a:r>
            <a:r>
              <a:rPr lang="it-IT" dirty="0" smtClean="0"/>
              <a:t> are </a:t>
            </a:r>
            <a:r>
              <a:rPr lang="it-IT" dirty="0" err="1" smtClean="0"/>
              <a:t>fixed</a:t>
            </a:r>
            <a:r>
              <a:rPr lang="it-IT" dirty="0" smtClean="0"/>
              <a:t>.</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2" name="Titolo 1"/>
          <p:cNvSpPr>
            <a:spLocks noGrp="1"/>
          </p:cNvSpPr>
          <p:nvPr>
            <p:ph type="title"/>
          </p:nvPr>
        </p:nvSpPr>
        <p:spPr/>
        <p:txBody>
          <a:bodyPr>
            <a:normAutofit fontScale="90000"/>
          </a:bodyPr>
          <a:lstStyle/>
          <a:p>
            <a:pPr algn="ctr"/>
            <a:r>
              <a:rPr lang="it-IT" dirty="0" err="1" smtClean="0"/>
              <a:t>Overall</a:t>
            </a:r>
            <a:r>
              <a:rPr lang="it-IT" dirty="0" smtClean="0"/>
              <a:t> </a:t>
            </a:r>
            <a:r>
              <a:rPr lang="it-IT" dirty="0" err="1" smtClean="0"/>
              <a:t>presentation</a:t>
            </a:r>
            <a:r>
              <a:rPr lang="it-IT" dirty="0" smtClean="0"/>
              <a:t> </a:t>
            </a:r>
            <a:r>
              <a:rPr lang="it-IT" dirty="0" err="1" smtClean="0"/>
              <a:t>of</a:t>
            </a:r>
            <a:r>
              <a:rPr lang="it-IT" dirty="0" smtClean="0"/>
              <a:t> project </a:t>
            </a:r>
            <a:r>
              <a:rPr lang="it-IT" sz="3600" dirty="0" err="1" smtClean="0"/>
              <a:t>activities</a:t>
            </a:r>
            <a:endParaRPr lang="it-IT" dirty="0"/>
          </a:p>
        </p:txBody>
      </p:sp>
      <p:sp>
        <p:nvSpPr>
          <p:cNvPr id="3" name="Segnaposto contenuto 2"/>
          <p:cNvSpPr>
            <a:spLocks noGrp="1"/>
          </p:cNvSpPr>
          <p:nvPr>
            <p:ph sz="quarter" idx="1"/>
          </p:nvPr>
        </p:nvSpPr>
        <p:spPr/>
        <p:txBody>
          <a:bodyPr>
            <a:normAutofit fontScale="92500"/>
          </a:bodyPr>
          <a:lstStyle/>
          <a:p>
            <a:r>
              <a:rPr lang="it-IT" sz="3200" dirty="0" err="1" smtClean="0"/>
              <a:t>Specific</a:t>
            </a:r>
            <a:r>
              <a:rPr lang="it-IT" sz="3200" dirty="0" smtClean="0"/>
              <a:t> </a:t>
            </a:r>
            <a:r>
              <a:rPr lang="it-IT" sz="3200" dirty="0" err="1" smtClean="0"/>
              <a:t>objectives</a:t>
            </a:r>
            <a:r>
              <a:rPr lang="it-IT" sz="3200" dirty="0" smtClean="0"/>
              <a:t>:</a:t>
            </a:r>
          </a:p>
          <a:p>
            <a:pPr lvl="1"/>
            <a:r>
              <a:rPr lang="en-US" sz="3200" dirty="0" smtClean="0"/>
              <a:t>creating modular and graduate teaching units in e-learning form to enable each student to reach the learning objectives, adapted to their potential</a:t>
            </a:r>
          </a:p>
          <a:p>
            <a:pPr lvl="1"/>
            <a:r>
              <a:rPr lang="en-US" sz="3200" dirty="0" smtClean="0"/>
              <a:t>Ensuring a fast recover of the entrance prerequisites as a form of early prevention of drop out and failure</a:t>
            </a:r>
          </a:p>
          <a:p>
            <a:pPr lvl="1"/>
            <a:r>
              <a:rPr lang="en-US" sz="3200" dirty="0" smtClean="0"/>
              <a:t>training teachers to use innovative teaching methods (i.e. IWT, FlippedClassroom)</a:t>
            </a:r>
          </a:p>
          <a:p>
            <a:pPr lvl="1"/>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3" name="Segnaposto contenuto 2"/>
          <p:cNvSpPr>
            <a:spLocks noGrp="1"/>
          </p:cNvSpPr>
          <p:nvPr>
            <p:ph sz="quarter" idx="1"/>
          </p:nvPr>
        </p:nvSpPr>
        <p:spPr/>
        <p:txBody>
          <a:bodyPr>
            <a:normAutofit fontScale="92500" lnSpcReduction="20000"/>
          </a:bodyPr>
          <a:lstStyle/>
          <a:p>
            <a:r>
              <a:rPr lang="it-IT" dirty="0" err="1" smtClean="0"/>
              <a:t>Beneficiaries</a:t>
            </a:r>
            <a:r>
              <a:rPr lang="it-IT" dirty="0" smtClean="0"/>
              <a:t>:</a:t>
            </a:r>
          </a:p>
          <a:p>
            <a:pPr lvl="1"/>
            <a:r>
              <a:rPr lang="it-IT" dirty="0" smtClean="0"/>
              <a:t>At </a:t>
            </a:r>
            <a:r>
              <a:rPr lang="it-IT" dirty="0" err="1" smtClean="0"/>
              <a:t>least</a:t>
            </a:r>
            <a:r>
              <a:rPr lang="it-IT" dirty="0" smtClean="0"/>
              <a:t> 20 </a:t>
            </a:r>
            <a:r>
              <a:rPr lang="it-IT" dirty="0" err="1" smtClean="0"/>
              <a:t>students</a:t>
            </a:r>
            <a:r>
              <a:rPr lang="it-IT" dirty="0" smtClean="0"/>
              <a:t> per </a:t>
            </a:r>
            <a:r>
              <a:rPr lang="it-IT" dirty="0" err="1" smtClean="0"/>
              <a:t>country</a:t>
            </a:r>
            <a:r>
              <a:rPr lang="it-IT" dirty="0" smtClean="0"/>
              <a:t>, </a:t>
            </a:r>
            <a:r>
              <a:rPr lang="it-IT" dirty="0" err="1" smtClean="0"/>
              <a:t>among</a:t>
            </a:r>
            <a:r>
              <a:rPr lang="it-IT" dirty="0" smtClean="0"/>
              <a:t> </a:t>
            </a:r>
            <a:r>
              <a:rPr lang="it-IT" dirty="0" err="1" smtClean="0"/>
              <a:t>them</a:t>
            </a:r>
            <a:r>
              <a:rPr lang="it-IT" dirty="0" smtClean="0"/>
              <a:t> the 50% </a:t>
            </a:r>
            <a:r>
              <a:rPr lang="it-IT" dirty="0" err="1" smtClean="0"/>
              <a:t>should</a:t>
            </a:r>
            <a:r>
              <a:rPr lang="it-IT" dirty="0" smtClean="0"/>
              <a:t> </a:t>
            </a:r>
            <a:r>
              <a:rPr lang="it-IT" dirty="0" err="1" smtClean="0"/>
              <a:t>have</a:t>
            </a:r>
            <a:r>
              <a:rPr lang="it-IT" dirty="0" smtClean="0"/>
              <a:t> </a:t>
            </a:r>
            <a:r>
              <a:rPr lang="it-IT" dirty="0" err="1" smtClean="0"/>
              <a:t>learning</a:t>
            </a:r>
            <a:r>
              <a:rPr lang="it-IT" dirty="0" smtClean="0"/>
              <a:t> </a:t>
            </a:r>
            <a:r>
              <a:rPr lang="it-IT" dirty="0" err="1" smtClean="0"/>
              <a:t>difficulties</a:t>
            </a:r>
            <a:r>
              <a:rPr lang="en-US" dirty="0" smtClean="0"/>
              <a:t>, aged between 14 and 16</a:t>
            </a:r>
          </a:p>
          <a:p>
            <a:pPr lvl="1"/>
            <a:r>
              <a:rPr lang="en-US" dirty="0" smtClean="0"/>
              <a:t>Among those, at least 3+3+3 (3+3 in case for Malta, Spain and Holland) will participate in mobilities but we propose to bring more, since students will be hosted in families</a:t>
            </a:r>
          </a:p>
          <a:p>
            <a:pPr lvl="1"/>
            <a:r>
              <a:rPr lang="en-US" dirty="0" smtClean="0"/>
              <a:t>2 teachers directly involved in the training course in Italy 16-22 January,</a:t>
            </a:r>
          </a:p>
          <a:p>
            <a:pPr lvl="1" algn="ctr">
              <a:buNone/>
            </a:pPr>
            <a:r>
              <a:rPr lang="en-US" u="sng" dirty="0" smtClean="0"/>
              <a:t>BUT</a:t>
            </a:r>
          </a:p>
          <a:p>
            <a:pPr lvl="1"/>
            <a:r>
              <a:rPr lang="en-US" dirty="0" smtClean="0"/>
              <a:t>There is no upper limit to the number of students to involve in this project for local activities and teachers to involve in the 3 actions</a:t>
            </a:r>
          </a:p>
          <a:p>
            <a:pPr lvl="1"/>
            <a:r>
              <a:rPr lang="en-US" dirty="0" smtClean="0"/>
              <a:t>At least the 3 students per country should be fewer opportunities students (social, economic, geographical obstacles, educational difficulties or disability). This means that 1 student out of 10 involved in mobilities has to be a SEN student.</a:t>
            </a:r>
            <a:endParaRPr lang="it-IT" dirty="0"/>
          </a:p>
        </p:txBody>
      </p:sp>
      <p:sp>
        <p:nvSpPr>
          <p:cNvPr id="5" name="Titolo 1"/>
          <p:cNvSpPr>
            <a:spLocks noGrp="1"/>
          </p:cNvSpPr>
          <p:nvPr>
            <p:ph type="title"/>
          </p:nvPr>
        </p:nvSpPr>
        <p:spPr>
          <a:xfrm>
            <a:off x="539552" y="274638"/>
            <a:ext cx="8147248" cy="1143000"/>
          </a:xfrm>
        </p:spPr>
        <p:txBody>
          <a:bodyPr>
            <a:normAutofit fontScale="90000"/>
          </a:bodyPr>
          <a:lstStyle/>
          <a:p>
            <a:pPr algn="ctr"/>
            <a:r>
              <a:rPr lang="it-IT" dirty="0" err="1" smtClean="0"/>
              <a:t>Overall</a:t>
            </a:r>
            <a:r>
              <a:rPr lang="it-IT" dirty="0" smtClean="0"/>
              <a:t> </a:t>
            </a:r>
            <a:r>
              <a:rPr lang="it-IT" dirty="0" err="1" smtClean="0"/>
              <a:t>presentation</a:t>
            </a:r>
            <a:r>
              <a:rPr lang="it-IT" dirty="0" smtClean="0"/>
              <a:t> </a:t>
            </a:r>
            <a:r>
              <a:rPr lang="it-IT" dirty="0" err="1" smtClean="0"/>
              <a:t>of</a:t>
            </a:r>
            <a:r>
              <a:rPr lang="it-IT" dirty="0" smtClean="0"/>
              <a:t> project </a:t>
            </a:r>
            <a:r>
              <a:rPr lang="it-IT" dirty="0" err="1" smtClean="0"/>
              <a:t>activities</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3" name="Segnaposto contenuto 2"/>
          <p:cNvSpPr>
            <a:spLocks noGrp="1"/>
          </p:cNvSpPr>
          <p:nvPr>
            <p:ph sz="quarter" idx="1"/>
          </p:nvPr>
        </p:nvSpPr>
        <p:spPr/>
        <p:txBody>
          <a:bodyPr>
            <a:normAutofit fontScale="92500" lnSpcReduction="10000"/>
          </a:bodyPr>
          <a:lstStyle/>
          <a:p>
            <a:r>
              <a:rPr lang="it-IT" dirty="0" err="1" smtClean="0"/>
              <a:t>Activities</a:t>
            </a:r>
            <a:r>
              <a:rPr lang="it-IT" dirty="0" smtClean="0"/>
              <a:t>:</a:t>
            </a:r>
          </a:p>
          <a:p>
            <a:pPr lvl="1"/>
            <a:r>
              <a:rPr lang="it-IT" dirty="0" err="1" smtClean="0"/>
              <a:t>Preparation</a:t>
            </a:r>
            <a:r>
              <a:rPr lang="it-IT" dirty="0" smtClean="0"/>
              <a:t> </a:t>
            </a:r>
            <a:r>
              <a:rPr lang="it-IT" dirty="0" err="1" smtClean="0"/>
              <a:t>phase</a:t>
            </a:r>
            <a:r>
              <a:rPr lang="it-IT" dirty="0" smtClean="0"/>
              <a:t> (</a:t>
            </a:r>
            <a:r>
              <a:rPr lang="it-IT" dirty="0" err="1" smtClean="0"/>
              <a:t>until</a:t>
            </a:r>
            <a:r>
              <a:rPr lang="it-IT" dirty="0" smtClean="0"/>
              <a:t> 31st </a:t>
            </a:r>
            <a:r>
              <a:rPr lang="it-IT" dirty="0" err="1" smtClean="0"/>
              <a:t>Dec</a:t>
            </a:r>
            <a:r>
              <a:rPr lang="it-IT" dirty="0" smtClean="0"/>
              <a:t> 2016):</a:t>
            </a:r>
          </a:p>
          <a:p>
            <a:pPr lvl="2"/>
            <a:r>
              <a:rPr lang="it-IT" dirty="0" err="1" smtClean="0"/>
              <a:t>Students</a:t>
            </a:r>
            <a:r>
              <a:rPr lang="it-IT" dirty="0" smtClean="0"/>
              <a:t>’ </a:t>
            </a:r>
            <a:r>
              <a:rPr lang="it-IT" dirty="0" err="1" smtClean="0"/>
              <a:t>selection</a:t>
            </a:r>
            <a:endParaRPr lang="it-IT" dirty="0" smtClean="0"/>
          </a:p>
          <a:p>
            <a:pPr lvl="2"/>
            <a:r>
              <a:rPr lang="it-IT" dirty="0" err="1" smtClean="0"/>
              <a:t>Creation</a:t>
            </a:r>
            <a:r>
              <a:rPr lang="it-IT" dirty="0" smtClean="0"/>
              <a:t> </a:t>
            </a:r>
            <a:r>
              <a:rPr lang="it-IT" dirty="0" err="1" smtClean="0"/>
              <a:t>of</a:t>
            </a:r>
            <a:r>
              <a:rPr lang="it-IT" dirty="0" smtClean="0"/>
              <a:t> the </a:t>
            </a:r>
            <a:r>
              <a:rPr lang="it-IT" dirty="0" err="1" smtClean="0"/>
              <a:t>Twinspace</a:t>
            </a:r>
            <a:r>
              <a:rPr lang="it-IT" dirty="0" smtClean="0"/>
              <a:t>, website and social network </a:t>
            </a:r>
            <a:r>
              <a:rPr lang="it-IT" dirty="0" err="1" smtClean="0"/>
              <a:t>pages</a:t>
            </a:r>
            <a:endParaRPr lang="it-IT" dirty="0" smtClean="0"/>
          </a:p>
          <a:p>
            <a:pPr lvl="2"/>
            <a:r>
              <a:rPr lang="it-IT" dirty="0" smtClean="0"/>
              <a:t>Vote on the project logo</a:t>
            </a:r>
          </a:p>
          <a:p>
            <a:pPr lvl="2"/>
            <a:r>
              <a:rPr lang="it-IT" dirty="0" err="1" smtClean="0"/>
              <a:t>Kick</a:t>
            </a:r>
            <a:r>
              <a:rPr lang="it-IT" dirty="0" smtClean="0"/>
              <a:t> off the project on the press</a:t>
            </a:r>
          </a:p>
          <a:p>
            <a:pPr lvl="1"/>
            <a:r>
              <a:rPr lang="it-IT" dirty="0" err="1" smtClean="0"/>
              <a:t>Implementation</a:t>
            </a:r>
            <a:r>
              <a:rPr lang="it-IT" dirty="0" smtClean="0"/>
              <a:t> </a:t>
            </a:r>
            <a:r>
              <a:rPr lang="it-IT" dirty="0" err="1" smtClean="0"/>
              <a:t>phase</a:t>
            </a:r>
            <a:r>
              <a:rPr lang="it-IT" dirty="0" smtClean="0"/>
              <a:t> (</a:t>
            </a:r>
            <a:r>
              <a:rPr lang="it-IT" dirty="0" err="1" smtClean="0"/>
              <a:t>from</a:t>
            </a:r>
            <a:r>
              <a:rPr lang="it-IT" dirty="0" smtClean="0"/>
              <a:t> Jan 2017 </a:t>
            </a:r>
            <a:r>
              <a:rPr lang="it-IT" dirty="0" err="1" smtClean="0"/>
              <a:t>to</a:t>
            </a:r>
            <a:r>
              <a:rPr lang="it-IT" dirty="0" smtClean="0"/>
              <a:t> </a:t>
            </a:r>
            <a:r>
              <a:rPr lang="it-IT" dirty="0" err="1" smtClean="0"/>
              <a:t>June</a:t>
            </a:r>
            <a:r>
              <a:rPr lang="it-IT" dirty="0" smtClean="0"/>
              <a:t> 2018).</a:t>
            </a:r>
          </a:p>
          <a:p>
            <a:pPr lvl="2"/>
            <a:r>
              <a:rPr lang="it-IT" dirty="0" err="1" smtClean="0"/>
              <a:t>Implementation</a:t>
            </a:r>
            <a:r>
              <a:rPr lang="it-IT" dirty="0" smtClean="0"/>
              <a:t> </a:t>
            </a:r>
            <a:r>
              <a:rPr lang="it-IT" dirty="0" err="1" smtClean="0"/>
              <a:t>of</a:t>
            </a:r>
            <a:r>
              <a:rPr lang="it-IT" dirty="0" smtClean="0"/>
              <a:t> the </a:t>
            </a:r>
            <a:r>
              <a:rPr lang="it-IT" dirty="0" err="1" smtClean="0"/>
              <a:t>three</a:t>
            </a:r>
            <a:r>
              <a:rPr lang="it-IT" dirty="0" smtClean="0"/>
              <a:t> </a:t>
            </a:r>
            <a:r>
              <a:rPr lang="it-IT" dirty="0" err="1" smtClean="0"/>
              <a:t>actions</a:t>
            </a:r>
            <a:endParaRPr lang="it-IT" dirty="0" smtClean="0"/>
          </a:p>
          <a:p>
            <a:pPr lvl="2"/>
            <a:r>
              <a:rPr lang="it-IT" dirty="0" smtClean="0"/>
              <a:t>4 LTT </a:t>
            </a:r>
            <a:r>
              <a:rPr lang="it-IT" dirty="0" err="1" smtClean="0"/>
              <a:t>mobilities</a:t>
            </a:r>
            <a:r>
              <a:rPr lang="it-IT" dirty="0" smtClean="0"/>
              <a:t> (IT– 2 </a:t>
            </a:r>
            <a:r>
              <a:rPr lang="it-IT" dirty="0" err="1" smtClean="0"/>
              <a:t>teachers</a:t>
            </a:r>
            <a:r>
              <a:rPr lang="it-IT" dirty="0" smtClean="0"/>
              <a:t>, </a:t>
            </a:r>
            <a:r>
              <a:rPr lang="it-IT" dirty="0" err="1" smtClean="0"/>
              <a:t>Spain</a:t>
            </a:r>
            <a:r>
              <a:rPr lang="it-IT" dirty="0" smtClean="0"/>
              <a:t>, </a:t>
            </a:r>
            <a:r>
              <a:rPr lang="it-IT" dirty="0" err="1" smtClean="0"/>
              <a:t>Holland</a:t>
            </a:r>
            <a:r>
              <a:rPr lang="it-IT" dirty="0" smtClean="0"/>
              <a:t> and Malta– 3 </a:t>
            </a:r>
            <a:r>
              <a:rPr lang="it-IT" dirty="0" err="1" smtClean="0"/>
              <a:t>students</a:t>
            </a:r>
            <a:r>
              <a:rPr lang="it-IT" dirty="0" smtClean="0"/>
              <a:t>, 2 </a:t>
            </a:r>
            <a:r>
              <a:rPr lang="it-IT" dirty="0" err="1" smtClean="0"/>
              <a:t>teachers</a:t>
            </a:r>
            <a:r>
              <a:rPr lang="it-IT" dirty="0" smtClean="0"/>
              <a:t>)</a:t>
            </a:r>
          </a:p>
          <a:p>
            <a:pPr lvl="2"/>
            <a:r>
              <a:rPr lang="it-IT" dirty="0" err="1" smtClean="0"/>
              <a:t>Virtual</a:t>
            </a:r>
            <a:r>
              <a:rPr lang="it-IT" dirty="0" smtClean="0"/>
              <a:t> </a:t>
            </a:r>
            <a:r>
              <a:rPr lang="it-IT" dirty="0" err="1" smtClean="0"/>
              <a:t>mobilities</a:t>
            </a:r>
            <a:r>
              <a:rPr lang="it-IT" dirty="0" smtClean="0"/>
              <a:t> </a:t>
            </a:r>
            <a:r>
              <a:rPr lang="it-IT" dirty="0" err="1" smtClean="0"/>
              <a:t>through</a:t>
            </a:r>
            <a:r>
              <a:rPr lang="it-IT" dirty="0" smtClean="0"/>
              <a:t> </a:t>
            </a:r>
            <a:r>
              <a:rPr lang="it-IT" dirty="0" err="1" smtClean="0"/>
              <a:t>Twinspace</a:t>
            </a:r>
            <a:r>
              <a:rPr lang="it-IT" dirty="0" smtClean="0"/>
              <a:t>, </a:t>
            </a:r>
            <a:r>
              <a:rPr lang="it-IT" dirty="0" err="1" smtClean="0"/>
              <a:t>Glogster</a:t>
            </a:r>
            <a:r>
              <a:rPr lang="it-IT" dirty="0" smtClean="0"/>
              <a:t>/</a:t>
            </a:r>
            <a:r>
              <a:rPr lang="it-IT" dirty="0" err="1" smtClean="0"/>
              <a:t>prezi</a:t>
            </a:r>
            <a:r>
              <a:rPr lang="it-IT" dirty="0" smtClean="0"/>
              <a:t>, </a:t>
            </a:r>
            <a:r>
              <a:rPr lang="it-IT" dirty="0" err="1" smtClean="0"/>
              <a:t>videochats</a:t>
            </a:r>
            <a:r>
              <a:rPr lang="it-IT" dirty="0" smtClean="0"/>
              <a:t> and </a:t>
            </a:r>
            <a:r>
              <a:rPr lang="it-IT" dirty="0" err="1" smtClean="0"/>
              <a:t>peer</a:t>
            </a:r>
            <a:r>
              <a:rPr lang="it-IT" dirty="0" smtClean="0"/>
              <a:t> </a:t>
            </a:r>
            <a:r>
              <a:rPr lang="it-IT" dirty="0" err="1" smtClean="0"/>
              <a:t>assessment</a:t>
            </a:r>
            <a:endParaRPr lang="it-IT" dirty="0" smtClean="0"/>
          </a:p>
          <a:p>
            <a:pPr lvl="2"/>
            <a:r>
              <a:rPr lang="it-IT" dirty="0" smtClean="0"/>
              <a:t>5 </a:t>
            </a:r>
            <a:r>
              <a:rPr lang="it-IT" dirty="0" err="1" smtClean="0"/>
              <a:t>TPMs</a:t>
            </a:r>
            <a:r>
              <a:rPr lang="it-IT" dirty="0" smtClean="0"/>
              <a:t>  (</a:t>
            </a:r>
            <a:r>
              <a:rPr lang="it-IT" dirty="0" err="1" smtClean="0"/>
              <a:t>Holland</a:t>
            </a:r>
            <a:r>
              <a:rPr lang="it-IT" dirty="0" smtClean="0"/>
              <a:t>, March 2017; </a:t>
            </a:r>
            <a:r>
              <a:rPr lang="it-IT" dirty="0" err="1" smtClean="0"/>
              <a:t>Hungary</a:t>
            </a:r>
            <a:r>
              <a:rPr lang="it-IT" dirty="0" smtClean="0"/>
              <a:t>, </a:t>
            </a:r>
            <a:r>
              <a:rPr lang="it-IT" dirty="0" err="1" smtClean="0"/>
              <a:t>July</a:t>
            </a:r>
            <a:r>
              <a:rPr lang="it-IT" dirty="0" smtClean="0"/>
              <a:t> 2017; </a:t>
            </a:r>
            <a:r>
              <a:rPr lang="it-IT" dirty="0" err="1" smtClean="0"/>
              <a:t>Greece</a:t>
            </a:r>
            <a:r>
              <a:rPr lang="it-IT" dirty="0" smtClean="0"/>
              <a:t>, </a:t>
            </a:r>
            <a:r>
              <a:rPr lang="it-IT" dirty="0" err="1" smtClean="0"/>
              <a:t>Nov</a:t>
            </a:r>
            <a:r>
              <a:rPr lang="it-IT" dirty="0" smtClean="0"/>
              <a:t> 2017 and </a:t>
            </a:r>
            <a:r>
              <a:rPr lang="it-IT" dirty="0" err="1" smtClean="0"/>
              <a:t>Portugal</a:t>
            </a:r>
            <a:r>
              <a:rPr lang="it-IT" dirty="0" smtClean="0"/>
              <a:t>, March 2018)</a:t>
            </a:r>
          </a:p>
        </p:txBody>
      </p:sp>
      <p:sp>
        <p:nvSpPr>
          <p:cNvPr id="5" name="Titolo 1"/>
          <p:cNvSpPr>
            <a:spLocks noGrp="1"/>
          </p:cNvSpPr>
          <p:nvPr>
            <p:ph type="title"/>
          </p:nvPr>
        </p:nvSpPr>
        <p:spPr>
          <a:xfrm>
            <a:off x="539552" y="274638"/>
            <a:ext cx="8147248" cy="1143000"/>
          </a:xfrm>
        </p:spPr>
        <p:txBody>
          <a:bodyPr>
            <a:normAutofit fontScale="90000"/>
          </a:bodyPr>
          <a:lstStyle/>
          <a:p>
            <a:pPr algn="ctr"/>
            <a:r>
              <a:rPr lang="it-IT" dirty="0" err="1" smtClean="0"/>
              <a:t>Overall</a:t>
            </a:r>
            <a:r>
              <a:rPr lang="it-IT" dirty="0" smtClean="0"/>
              <a:t> </a:t>
            </a:r>
            <a:r>
              <a:rPr lang="it-IT" dirty="0" err="1" smtClean="0"/>
              <a:t>presentation</a:t>
            </a:r>
            <a:r>
              <a:rPr lang="it-IT" dirty="0" smtClean="0"/>
              <a:t> </a:t>
            </a:r>
            <a:r>
              <a:rPr lang="it-IT" dirty="0" err="1" smtClean="0"/>
              <a:t>of</a:t>
            </a:r>
            <a:r>
              <a:rPr lang="it-IT" dirty="0" smtClean="0"/>
              <a:t> project </a:t>
            </a:r>
            <a:r>
              <a:rPr lang="it-IT" dirty="0" err="1" smtClean="0"/>
              <a:t>activities</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3" name="Segnaposto contenuto 2"/>
          <p:cNvSpPr>
            <a:spLocks noGrp="1"/>
          </p:cNvSpPr>
          <p:nvPr>
            <p:ph sz="quarter" idx="1"/>
          </p:nvPr>
        </p:nvSpPr>
        <p:spPr>
          <a:xfrm>
            <a:off x="914400" y="1447800"/>
            <a:ext cx="7772400" cy="4789512"/>
          </a:xfrm>
        </p:spPr>
        <p:txBody>
          <a:bodyPr>
            <a:normAutofit fontScale="92500" lnSpcReduction="10000"/>
          </a:bodyPr>
          <a:lstStyle/>
          <a:p>
            <a:r>
              <a:rPr lang="it-IT" dirty="0" err="1" smtClean="0"/>
              <a:t>Activities</a:t>
            </a:r>
            <a:r>
              <a:rPr lang="it-IT" dirty="0" smtClean="0"/>
              <a:t>:</a:t>
            </a:r>
          </a:p>
          <a:p>
            <a:pPr lvl="1"/>
            <a:r>
              <a:rPr lang="it-IT" dirty="0" err="1" smtClean="0"/>
              <a:t>Evaluation</a:t>
            </a:r>
            <a:r>
              <a:rPr lang="it-IT" dirty="0" smtClean="0"/>
              <a:t>/</a:t>
            </a:r>
            <a:r>
              <a:rPr lang="it-IT" dirty="0" err="1" smtClean="0"/>
              <a:t>Dissemination</a:t>
            </a:r>
            <a:r>
              <a:rPr lang="it-IT" dirty="0" smtClean="0"/>
              <a:t> </a:t>
            </a:r>
            <a:r>
              <a:rPr lang="it-IT" dirty="0" err="1" smtClean="0"/>
              <a:t>phase</a:t>
            </a:r>
            <a:r>
              <a:rPr lang="it-IT" dirty="0" smtClean="0"/>
              <a:t> (</a:t>
            </a:r>
            <a:r>
              <a:rPr lang="it-IT" dirty="0" err="1" smtClean="0"/>
              <a:t>June-Oct</a:t>
            </a:r>
            <a:r>
              <a:rPr lang="it-IT" dirty="0" smtClean="0"/>
              <a:t> 2018):</a:t>
            </a:r>
          </a:p>
          <a:p>
            <a:pPr lvl="2"/>
            <a:r>
              <a:rPr lang="it-IT" dirty="0" err="1" smtClean="0"/>
              <a:t>Europass</a:t>
            </a:r>
            <a:r>
              <a:rPr lang="it-IT" dirty="0" smtClean="0"/>
              <a:t> </a:t>
            </a:r>
            <a:r>
              <a:rPr lang="it-IT" dirty="0" err="1" smtClean="0"/>
              <a:t>documents</a:t>
            </a:r>
            <a:r>
              <a:rPr lang="it-IT" dirty="0" smtClean="0"/>
              <a:t> (</a:t>
            </a:r>
            <a:r>
              <a:rPr lang="it-IT" dirty="0" err="1" smtClean="0"/>
              <a:t>Mobility</a:t>
            </a:r>
            <a:r>
              <a:rPr lang="it-IT" dirty="0" smtClean="0"/>
              <a:t>, </a:t>
            </a:r>
            <a:r>
              <a:rPr lang="it-IT" dirty="0" err="1" smtClean="0"/>
              <a:t>Language</a:t>
            </a:r>
            <a:r>
              <a:rPr lang="it-IT" dirty="0" smtClean="0"/>
              <a:t> </a:t>
            </a:r>
            <a:r>
              <a:rPr lang="it-IT" dirty="0" err="1" smtClean="0"/>
              <a:t>Passport</a:t>
            </a:r>
            <a:r>
              <a:rPr lang="it-IT" dirty="0" smtClean="0"/>
              <a:t> and Certificate </a:t>
            </a:r>
            <a:r>
              <a:rPr lang="it-IT" dirty="0" err="1" smtClean="0"/>
              <a:t>Supplement</a:t>
            </a:r>
            <a:r>
              <a:rPr lang="it-IT" dirty="0" smtClean="0"/>
              <a:t>)</a:t>
            </a:r>
          </a:p>
          <a:p>
            <a:pPr lvl="2"/>
            <a:r>
              <a:rPr lang="it-IT" dirty="0" smtClean="0"/>
              <a:t>Benchmark: </a:t>
            </a:r>
          </a:p>
          <a:p>
            <a:pPr lvl="3"/>
            <a:r>
              <a:rPr lang="en-US" dirty="0" smtClean="0"/>
              <a:t>+ 20% rate of improvement in the results of the annual national standardized tests and the OECD PISA tests in 2018</a:t>
            </a:r>
          </a:p>
          <a:p>
            <a:pPr lvl="3"/>
            <a:r>
              <a:rPr lang="en-US" dirty="0" smtClean="0"/>
              <a:t>-20% Rate of early drop out in two years, within 2 years after the end of the project</a:t>
            </a:r>
          </a:p>
          <a:p>
            <a:pPr lvl="3"/>
            <a:r>
              <a:rPr lang="en-US" dirty="0" smtClean="0"/>
              <a:t>+ 10% language certificates</a:t>
            </a:r>
            <a:endParaRPr lang="it-IT" dirty="0" smtClean="0"/>
          </a:p>
          <a:p>
            <a:pPr lvl="2"/>
            <a:r>
              <a:rPr lang="it-IT" dirty="0" err="1" smtClean="0"/>
              <a:t>Internal</a:t>
            </a:r>
            <a:r>
              <a:rPr lang="it-IT" dirty="0" smtClean="0"/>
              <a:t> </a:t>
            </a:r>
            <a:r>
              <a:rPr lang="it-IT" dirty="0" err="1" smtClean="0"/>
              <a:t>dissemination</a:t>
            </a:r>
            <a:r>
              <a:rPr lang="it-IT" dirty="0" smtClean="0"/>
              <a:t> (</a:t>
            </a:r>
            <a:r>
              <a:rPr lang="it-IT" dirty="0" err="1" smtClean="0"/>
              <a:t>other</a:t>
            </a:r>
            <a:r>
              <a:rPr lang="it-IT" dirty="0" smtClean="0"/>
              <a:t> </a:t>
            </a:r>
            <a:r>
              <a:rPr lang="it-IT" dirty="0" err="1" smtClean="0"/>
              <a:t>students</a:t>
            </a:r>
            <a:r>
              <a:rPr lang="it-IT" dirty="0" smtClean="0"/>
              <a:t>, </a:t>
            </a:r>
            <a:r>
              <a:rPr lang="it-IT" dirty="0" err="1" smtClean="0"/>
              <a:t>teachers</a:t>
            </a:r>
            <a:r>
              <a:rPr lang="it-IT" dirty="0" smtClean="0"/>
              <a:t>, </a:t>
            </a:r>
            <a:r>
              <a:rPr lang="it-IT" dirty="0" err="1" smtClean="0"/>
              <a:t>families</a:t>
            </a:r>
            <a:r>
              <a:rPr lang="it-IT" dirty="0" smtClean="0"/>
              <a:t>)</a:t>
            </a:r>
          </a:p>
          <a:p>
            <a:pPr lvl="2"/>
            <a:r>
              <a:rPr lang="it-IT" dirty="0" err="1" smtClean="0"/>
              <a:t>External</a:t>
            </a:r>
            <a:r>
              <a:rPr lang="it-IT" dirty="0" smtClean="0"/>
              <a:t> </a:t>
            </a:r>
            <a:r>
              <a:rPr lang="it-IT" dirty="0" err="1" smtClean="0"/>
              <a:t>dissemination</a:t>
            </a:r>
            <a:r>
              <a:rPr lang="it-IT" dirty="0" smtClean="0"/>
              <a:t>: </a:t>
            </a:r>
            <a:r>
              <a:rPr lang="it-IT" dirty="0" err="1" smtClean="0"/>
              <a:t>involvment</a:t>
            </a:r>
            <a:r>
              <a:rPr lang="it-IT" dirty="0" smtClean="0"/>
              <a:t> </a:t>
            </a:r>
            <a:r>
              <a:rPr lang="it-IT" dirty="0" err="1" smtClean="0"/>
              <a:t>of</a:t>
            </a:r>
            <a:r>
              <a:rPr lang="it-IT" dirty="0" smtClean="0"/>
              <a:t> </a:t>
            </a:r>
            <a:r>
              <a:rPr lang="it-IT" dirty="0" err="1" smtClean="0"/>
              <a:t>stakeholders</a:t>
            </a:r>
            <a:r>
              <a:rPr lang="it-IT" dirty="0" smtClean="0"/>
              <a:t> and public </a:t>
            </a:r>
            <a:r>
              <a:rPr lang="it-IT" dirty="0" err="1" smtClean="0"/>
              <a:t>authorities</a:t>
            </a:r>
            <a:r>
              <a:rPr lang="it-IT" dirty="0" smtClean="0"/>
              <a:t>, </a:t>
            </a:r>
            <a:r>
              <a:rPr lang="it-IT" dirty="0" err="1" smtClean="0"/>
              <a:t>Twinspace</a:t>
            </a:r>
            <a:r>
              <a:rPr lang="it-IT" dirty="0" smtClean="0"/>
              <a:t>, OER </a:t>
            </a:r>
            <a:r>
              <a:rPr lang="it-IT" dirty="0" err="1" smtClean="0"/>
              <a:t>Commons</a:t>
            </a:r>
            <a:r>
              <a:rPr lang="it-IT" dirty="0" smtClean="0"/>
              <a:t>, </a:t>
            </a:r>
            <a:r>
              <a:rPr lang="it-IT" dirty="0" err="1" smtClean="0"/>
              <a:t>European</a:t>
            </a:r>
            <a:r>
              <a:rPr lang="it-IT" dirty="0" smtClean="0"/>
              <a:t> </a:t>
            </a:r>
            <a:r>
              <a:rPr lang="it-IT" dirty="0" err="1" smtClean="0"/>
              <a:t>Shared</a:t>
            </a:r>
            <a:r>
              <a:rPr lang="it-IT" dirty="0" smtClean="0"/>
              <a:t> </a:t>
            </a:r>
            <a:r>
              <a:rPr lang="it-IT" dirty="0" err="1" smtClean="0"/>
              <a:t>Treasure</a:t>
            </a:r>
            <a:endParaRPr lang="it-IT" dirty="0" smtClean="0"/>
          </a:p>
          <a:p>
            <a:pPr lvl="2"/>
            <a:r>
              <a:rPr lang="it-IT" dirty="0" err="1" smtClean="0"/>
              <a:t>Assessment</a:t>
            </a:r>
            <a:r>
              <a:rPr lang="it-IT" dirty="0" smtClean="0"/>
              <a:t> </a:t>
            </a:r>
            <a:r>
              <a:rPr lang="it-IT" dirty="0" err="1" smtClean="0"/>
              <a:t>questionnaire</a:t>
            </a:r>
            <a:r>
              <a:rPr lang="it-IT" dirty="0" smtClean="0"/>
              <a:t> at the end </a:t>
            </a:r>
            <a:r>
              <a:rPr lang="it-IT" dirty="0" err="1" smtClean="0"/>
              <a:t>of</a:t>
            </a:r>
            <a:r>
              <a:rPr lang="it-IT" dirty="0" smtClean="0"/>
              <a:t> </a:t>
            </a:r>
            <a:r>
              <a:rPr lang="it-IT" dirty="0" err="1" smtClean="0"/>
              <a:t>every</a:t>
            </a:r>
            <a:r>
              <a:rPr lang="it-IT" dirty="0" smtClean="0"/>
              <a:t> </a:t>
            </a:r>
            <a:r>
              <a:rPr lang="it-IT" dirty="0" err="1" smtClean="0"/>
              <a:t>activity</a:t>
            </a:r>
            <a:r>
              <a:rPr lang="it-IT" dirty="0" smtClean="0"/>
              <a:t> </a:t>
            </a:r>
            <a:r>
              <a:rPr lang="it-IT" dirty="0" err="1" smtClean="0"/>
              <a:t>aimed</a:t>
            </a:r>
            <a:r>
              <a:rPr lang="it-IT" dirty="0" smtClean="0"/>
              <a:t> at </a:t>
            </a:r>
            <a:r>
              <a:rPr lang="it-IT" dirty="0" err="1" smtClean="0"/>
              <a:t>measuring</a:t>
            </a:r>
            <a:r>
              <a:rPr lang="it-IT" dirty="0" smtClean="0"/>
              <a:t> the impact on </a:t>
            </a:r>
            <a:r>
              <a:rPr lang="it-IT" dirty="0" err="1" smtClean="0"/>
              <a:t>participants</a:t>
            </a:r>
            <a:r>
              <a:rPr lang="it-IT" dirty="0" smtClean="0"/>
              <a:t> and </a:t>
            </a:r>
            <a:r>
              <a:rPr lang="it-IT" dirty="0" err="1" smtClean="0"/>
              <a:t>organizations</a:t>
            </a:r>
            <a:endParaRPr lang="it-IT" dirty="0" smtClean="0"/>
          </a:p>
          <a:p>
            <a:endParaRPr lang="it-IT" dirty="0"/>
          </a:p>
        </p:txBody>
      </p:sp>
      <p:sp>
        <p:nvSpPr>
          <p:cNvPr id="4" name="Titolo 1"/>
          <p:cNvSpPr>
            <a:spLocks noGrp="1"/>
          </p:cNvSpPr>
          <p:nvPr>
            <p:ph type="title"/>
          </p:nvPr>
        </p:nvSpPr>
        <p:spPr>
          <a:xfrm>
            <a:off x="539552" y="274638"/>
            <a:ext cx="8147248" cy="1143000"/>
          </a:xfrm>
        </p:spPr>
        <p:txBody>
          <a:bodyPr>
            <a:normAutofit fontScale="90000"/>
          </a:bodyPr>
          <a:lstStyle/>
          <a:p>
            <a:pPr algn="ctr"/>
            <a:r>
              <a:rPr lang="it-IT" dirty="0" err="1" smtClean="0"/>
              <a:t>Overall</a:t>
            </a:r>
            <a:r>
              <a:rPr lang="it-IT" dirty="0" smtClean="0"/>
              <a:t> </a:t>
            </a:r>
            <a:r>
              <a:rPr lang="it-IT" dirty="0" err="1" smtClean="0"/>
              <a:t>presentation</a:t>
            </a:r>
            <a:r>
              <a:rPr lang="it-IT" dirty="0" smtClean="0"/>
              <a:t> </a:t>
            </a:r>
            <a:r>
              <a:rPr lang="it-IT" dirty="0" err="1" smtClean="0"/>
              <a:t>of</a:t>
            </a:r>
            <a:r>
              <a:rPr lang="it-IT" dirty="0" smtClean="0"/>
              <a:t> project </a:t>
            </a:r>
            <a:r>
              <a:rPr lang="it-IT" dirty="0" err="1" smtClean="0"/>
              <a:t>activities</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3" name="Segnaposto contenuto 2"/>
          <p:cNvSpPr>
            <a:spLocks noGrp="1"/>
          </p:cNvSpPr>
          <p:nvPr>
            <p:ph sz="quarter" idx="1"/>
          </p:nvPr>
        </p:nvSpPr>
        <p:spPr>
          <a:xfrm>
            <a:off x="914400" y="1447800"/>
            <a:ext cx="7772400" cy="5077544"/>
          </a:xfrm>
        </p:spPr>
        <p:txBody>
          <a:bodyPr>
            <a:normAutofit/>
          </a:bodyPr>
          <a:lstStyle/>
          <a:p>
            <a:r>
              <a:rPr lang="it-IT" dirty="0" err="1" smtClean="0"/>
              <a:t>Preliminary</a:t>
            </a:r>
            <a:r>
              <a:rPr lang="it-IT" dirty="0" smtClean="0"/>
              <a:t> test </a:t>
            </a:r>
            <a:r>
              <a:rPr lang="it-IT" dirty="0" err="1" smtClean="0"/>
              <a:t>for</a:t>
            </a:r>
            <a:r>
              <a:rPr lang="it-IT" dirty="0" smtClean="0"/>
              <a:t> </a:t>
            </a:r>
            <a:r>
              <a:rPr lang="it-IT" dirty="0" err="1" smtClean="0"/>
              <a:t>Action</a:t>
            </a:r>
            <a:r>
              <a:rPr lang="it-IT" dirty="0" smtClean="0"/>
              <a:t> 1 “</a:t>
            </a:r>
            <a:r>
              <a:rPr lang="en-US" dirty="0" smtClean="0"/>
              <a:t>Learning difficulties and individualization”</a:t>
            </a:r>
            <a:endParaRPr lang="it-IT" dirty="0" smtClean="0"/>
          </a:p>
          <a:p>
            <a:pPr lvl="1"/>
            <a:r>
              <a:rPr lang="it-IT" dirty="0" err="1" smtClean="0"/>
              <a:t>During</a:t>
            </a:r>
            <a:r>
              <a:rPr lang="it-IT" dirty="0" smtClean="0"/>
              <a:t> </a:t>
            </a:r>
            <a:r>
              <a:rPr lang="it-IT" dirty="0" err="1" smtClean="0"/>
              <a:t>this</a:t>
            </a:r>
            <a:r>
              <a:rPr lang="it-IT" dirty="0" smtClean="0"/>
              <a:t> TPM </a:t>
            </a:r>
            <a:r>
              <a:rPr lang="it-IT" dirty="0" err="1" smtClean="0"/>
              <a:t>we</a:t>
            </a:r>
            <a:r>
              <a:rPr lang="it-IT" dirty="0" smtClean="0"/>
              <a:t> </a:t>
            </a:r>
            <a:r>
              <a:rPr lang="it-IT" dirty="0" err="1" smtClean="0"/>
              <a:t>will</a:t>
            </a:r>
            <a:r>
              <a:rPr lang="it-IT" dirty="0" smtClean="0"/>
              <a:t> </a:t>
            </a:r>
            <a:r>
              <a:rPr lang="it-IT" dirty="0" err="1" smtClean="0"/>
              <a:t>have</a:t>
            </a:r>
            <a:r>
              <a:rPr lang="it-IT" dirty="0" smtClean="0"/>
              <a:t> </a:t>
            </a:r>
            <a:r>
              <a:rPr lang="it-IT" dirty="0" err="1" smtClean="0"/>
              <a:t>to</a:t>
            </a:r>
            <a:r>
              <a:rPr lang="it-IT" dirty="0" smtClean="0"/>
              <a:t> </a:t>
            </a:r>
            <a:r>
              <a:rPr lang="it-IT" dirty="0" err="1" smtClean="0"/>
              <a:t>select</a:t>
            </a:r>
            <a:r>
              <a:rPr lang="it-IT" dirty="0" smtClean="0"/>
              <a:t> 3 common </a:t>
            </a:r>
            <a:r>
              <a:rPr lang="it-IT" dirty="0" err="1" smtClean="0"/>
              <a:t>learning</a:t>
            </a:r>
            <a:r>
              <a:rPr lang="it-IT" dirty="0" smtClean="0"/>
              <a:t> </a:t>
            </a:r>
            <a:r>
              <a:rPr lang="it-IT" dirty="0" err="1" smtClean="0"/>
              <a:t>units</a:t>
            </a:r>
            <a:r>
              <a:rPr lang="it-IT" dirty="0" smtClean="0"/>
              <a:t> on 3 </a:t>
            </a:r>
            <a:r>
              <a:rPr lang="it-IT" dirty="0" err="1" smtClean="0"/>
              <a:t>subjects</a:t>
            </a:r>
            <a:r>
              <a:rPr lang="it-IT" dirty="0" smtClean="0"/>
              <a:t> in the STEM area, </a:t>
            </a:r>
            <a:r>
              <a:rPr lang="it-IT" dirty="0" err="1" smtClean="0"/>
              <a:t>foreign</a:t>
            </a:r>
            <a:r>
              <a:rPr lang="it-IT" dirty="0" smtClean="0"/>
              <a:t> </a:t>
            </a:r>
            <a:r>
              <a:rPr lang="it-IT" dirty="0" err="1" smtClean="0"/>
              <a:t>language</a:t>
            </a:r>
            <a:r>
              <a:rPr lang="it-IT" dirty="0" smtClean="0"/>
              <a:t> area and </a:t>
            </a:r>
            <a:r>
              <a:rPr lang="it-IT" dirty="0" err="1" smtClean="0"/>
              <a:t>mother</a:t>
            </a:r>
            <a:r>
              <a:rPr lang="it-IT" dirty="0" smtClean="0"/>
              <a:t> </a:t>
            </a:r>
            <a:r>
              <a:rPr lang="it-IT" dirty="0" err="1" smtClean="0"/>
              <a:t>tongue</a:t>
            </a:r>
            <a:r>
              <a:rPr lang="it-IT" dirty="0" smtClean="0"/>
              <a:t> area. </a:t>
            </a:r>
            <a:r>
              <a:rPr lang="it-IT" dirty="0" err="1" smtClean="0"/>
              <a:t>Comparing</a:t>
            </a:r>
            <a:r>
              <a:rPr lang="it-IT" dirty="0" smtClean="0"/>
              <a:t> </a:t>
            </a:r>
            <a:r>
              <a:rPr lang="it-IT" dirty="0" err="1" smtClean="0"/>
              <a:t>programmes</a:t>
            </a:r>
            <a:r>
              <a:rPr lang="it-IT" dirty="0" smtClean="0"/>
              <a:t> </a:t>
            </a:r>
            <a:r>
              <a:rPr lang="it-IT" dirty="0" err="1" smtClean="0"/>
              <a:t>for</a:t>
            </a:r>
            <a:r>
              <a:rPr lang="it-IT" dirty="0" smtClean="0"/>
              <a:t> </a:t>
            </a:r>
            <a:r>
              <a:rPr lang="it-IT" strike="sngStrike" dirty="0" smtClean="0"/>
              <a:t>14/15 </a:t>
            </a:r>
            <a:r>
              <a:rPr lang="it-IT" strike="sngStrike" dirty="0" err="1" smtClean="0"/>
              <a:t>y.o.</a:t>
            </a:r>
            <a:r>
              <a:rPr lang="it-IT" strike="sngStrike" dirty="0" smtClean="0"/>
              <a:t> </a:t>
            </a:r>
            <a:r>
              <a:rPr lang="it-IT" dirty="0" err="1" smtClean="0"/>
              <a:t>students</a:t>
            </a:r>
            <a:r>
              <a:rPr lang="it-IT" dirty="0" smtClean="0"/>
              <a:t> </a:t>
            </a:r>
            <a:r>
              <a:rPr lang="it-IT" dirty="0" err="1" smtClean="0"/>
              <a:t>we</a:t>
            </a:r>
            <a:r>
              <a:rPr lang="it-IT" dirty="0" smtClean="0"/>
              <a:t> </a:t>
            </a:r>
            <a:r>
              <a:rPr lang="it-IT" dirty="0" err="1" smtClean="0"/>
              <a:t>will</a:t>
            </a:r>
            <a:r>
              <a:rPr lang="it-IT" dirty="0" smtClean="0"/>
              <a:t> </a:t>
            </a:r>
            <a:r>
              <a:rPr lang="it-IT" dirty="0" err="1" smtClean="0"/>
              <a:t>find</a:t>
            </a:r>
            <a:r>
              <a:rPr lang="it-IT" dirty="0" smtClean="0"/>
              <a:t> at </a:t>
            </a:r>
            <a:r>
              <a:rPr lang="it-IT" dirty="0" err="1" smtClean="0"/>
              <a:t>least</a:t>
            </a:r>
            <a:r>
              <a:rPr lang="it-IT" dirty="0" smtClean="0"/>
              <a:t> </a:t>
            </a:r>
            <a:r>
              <a:rPr lang="it-IT" dirty="0" err="1" smtClean="0"/>
              <a:t>one</a:t>
            </a:r>
            <a:r>
              <a:rPr lang="it-IT" dirty="0" smtClean="0"/>
              <a:t> common </a:t>
            </a:r>
            <a:r>
              <a:rPr lang="it-IT" dirty="0" err="1" smtClean="0"/>
              <a:t>topic</a:t>
            </a:r>
            <a:r>
              <a:rPr lang="it-IT" dirty="0" smtClean="0"/>
              <a:t> per </a:t>
            </a:r>
            <a:r>
              <a:rPr lang="it-IT" dirty="0" err="1" smtClean="0"/>
              <a:t>subject</a:t>
            </a:r>
            <a:r>
              <a:rPr lang="it-IT" dirty="0" smtClean="0"/>
              <a:t> on </a:t>
            </a:r>
            <a:r>
              <a:rPr lang="it-IT" dirty="0" err="1" smtClean="0"/>
              <a:t>which</a:t>
            </a:r>
            <a:r>
              <a:rPr lang="it-IT" dirty="0" smtClean="0"/>
              <a:t> </a:t>
            </a:r>
            <a:r>
              <a:rPr lang="it-IT" dirty="0" err="1" smtClean="0"/>
              <a:t>we</a:t>
            </a:r>
            <a:r>
              <a:rPr lang="it-IT" dirty="0" smtClean="0"/>
              <a:t> can focus.</a:t>
            </a:r>
          </a:p>
          <a:p>
            <a:pPr lvl="1"/>
            <a:r>
              <a:rPr lang="it-IT" dirty="0" smtClean="0"/>
              <a:t>A test </a:t>
            </a:r>
            <a:r>
              <a:rPr lang="it-IT" dirty="0" err="1" smtClean="0"/>
              <a:t>has</a:t>
            </a:r>
            <a:r>
              <a:rPr lang="it-IT" dirty="0" smtClean="0"/>
              <a:t> </a:t>
            </a:r>
            <a:r>
              <a:rPr lang="it-IT" dirty="0" err="1" smtClean="0"/>
              <a:t>to</a:t>
            </a:r>
            <a:r>
              <a:rPr lang="it-IT" dirty="0" smtClean="0"/>
              <a:t> </a:t>
            </a:r>
            <a:r>
              <a:rPr lang="it-IT" dirty="0" err="1" smtClean="0"/>
              <a:t>be</a:t>
            </a:r>
            <a:r>
              <a:rPr lang="it-IT" dirty="0" smtClean="0"/>
              <a:t> </a:t>
            </a:r>
            <a:r>
              <a:rPr lang="it-IT" dirty="0" err="1" smtClean="0"/>
              <a:t>agreed</a:t>
            </a:r>
            <a:r>
              <a:rPr lang="it-IT" dirty="0" smtClean="0"/>
              <a:t> </a:t>
            </a:r>
            <a:r>
              <a:rPr lang="it-IT" dirty="0" err="1" smtClean="0"/>
              <a:t>to</a:t>
            </a:r>
            <a:r>
              <a:rPr lang="it-IT" dirty="0" smtClean="0"/>
              <a:t> </a:t>
            </a:r>
            <a:r>
              <a:rPr lang="it-IT" dirty="0" err="1" smtClean="0"/>
              <a:t>survey</a:t>
            </a:r>
            <a:r>
              <a:rPr lang="it-IT" dirty="0" smtClean="0"/>
              <a:t> </a:t>
            </a:r>
            <a:r>
              <a:rPr lang="it-IT" dirty="0" err="1" smtClean="0"/>
              <a:t>entrance</a:t>
            </a:r>
            <a:r>
              <a:rPr lang="it-IT" dirty="0" smtClean="0"/>
              <a:t> </a:t>
            </a:r>
            <a:r>
              <a:rPr lang="it-IT" dirty="0" err="1" smtClean="0"/>
              <a:t>pre</a:t>
            </a:r>
            <a:r>
              <a:rPr lang="it-IT" dirty="0" smtClean="0"/>
              <a:t> on </a:t>
            </a:r>
            <a:r>
              <a:rPr lang="it-IT" dirty="0" err="1" smtClean="0"/>
              <a:t>these</a:t>
            </a:r>
            <a:r>
              <a:rPr lang="it-IT" dirty="0" smtClean="0"/>
              <a:t> </a:t>
            </a:r>
            <a:r>
              <a:rPr lang="it-IT" dirty="0" err="1" smtClean="0"/>
              <a:t>topics</a:t>
            </a:r>
            <a:r>
              <a:rPr lang="it-IT" dirty="0" smtClean="0"/>
              <a:t> and </a:t>
            </a:r>
            <a:r>
              <a:rPr lang="it-IT" dirty="0" err="1" smtClean="0"/>
              <a:t>has</a:t>
            </a:r>
            <a:r>
              <a:rPr lang="it-IT" dirty="0" smtClean="0"/>
              <a:t> </a:t>
            </a:r>
            <a:r>
              <a:rPr lang="it-IT" dirty="0" err="1" smtClean="0"/>
              <a:t>to</a:t>
            </a:r>
            <a:r>
              <a:rPr lang="it-IT" dirty="0" smtClean="0"/>
              <a:t> </a:t>
            </a:r>
            <a:r>
              <a:rPr lang="it-IT" dirty="0" err="1" smtClean="0"/>
              <a:t>be</a:t>
            </a:r>
            <a:r>
              <a:rPr lang="it-IT" dirty="0" smtClean="0"/>
              <a:t> </a:t>
            </a:r>
            <a:r>
              <a:rPr lang="it-IT" dirty="0" err="1" smtClean="0"/>
              <a:t>submitted</a:t>
            </a:r>
            <a:r>
              <a:rPr lang="it-IT" dirty="0" smtClean="0"/>
              <a:t> </a:t>
            </a:r>
            <a:r>
              <a:rPr lang="it-IT" dirty="0" err="1" smtClean="0"/>
              <a:t>to</a:t>
            </a:r>
            <a:r>
              <a:rPr lang="it-IT" dirty="0" smtClean="0"/>
              <a:t> </a:t>
            </a:r>
            <a:r>
              <a:rPr lang="it-IT" dirty="0" err="1" smtClean="0"/>
              <a:t>students</a:t>
            </a:r>
            <a:r>
              <a:rPr lang="it-IT" dirty="0" smtClean="0"/>
              <a:t> </a:t>
            </a:r>
            <a:r>
              <a:rPr lang="it-IT" dirty="0" err="1" smtClean="0"/>
              <a:t>before</a:t>
            </a:r>
            <a:r>
              <a:rPr lang="it-IT" dirty="0" smtClean="0"/>
              <a:t> the 31° </a:t>
            </a:r>
            <a:r>
              <a:rPr lang="it-IT" dirty="0" err="1" smtClean="0"/>
              <a:t>December</a:t>
            </a:r>
            <a:r>
              <a:rPr lang="it-IT" dirty="0" smtClean="0"/>
              <a:t>. </a:t>
            </a:r>
            <a:r>
              <a:rPr lang="it-IT" dirty="0" err="1" smtClean="0"/>
              <a:t>Then</a:t>
            </a:r>
            <a:r>
              <a:rPr lang="it-IT" dirty="0" smtClean="0"/>
              <a:t> </a:t>
            </a:r>
            <a:r>
              <a:rPr lang="it-IT" dirty="0" err="1" smtClean="0"/>
              <a:t>action</a:t>
            </a:r>
            <a:r>
              <a:rPr lang="it-IT" dirty="0" smtClean="0"/>
              <a:t> 1 can start.  </a:t>
            </a:r>
          </a:p>
        </p:txBody>
      </p:sp>
      <p:sp>
        <p:nvSpPr>
          <p:cNvPr id="4" name="Titolo 1"/>
          <p:cNvSpPr>
            <a:spLocks noGrp="1"/>
          </p:cNvSpPr>
          <p:nvPr>
            <p:ph type="title"/>
          </p:nvPr>
        </p:nvSpPr>
        <p:spPr/>
        <p:txBody>
          <a:bodyPr>
            <a:normAutofit fontScale="90000"/>
          </a:bodyPr>
          <a:lstStyle/>
          <a:p>
            <a:pPr algn="ctr"/>
            <a:r>
              <a:rPr lang="it-IT" dirty="0" err="1" smtClean="0"/>
              <a:t>Preparation</a:t>
            </a:r>
            <a:r>
              <a:rPr lang="it-IT" dirty="0" smtClean="0"/>
              <a:t> </a:t>
            </a:r>
            <a:r>
              <a:rPr lang="it-IT" dirty="0" err="1" smtClean="0"/>
              <a:t>phase</a:t>
            </a:r>
            <a:r>
              <a:rPr lang="it-IT" dirty="0" smtClean="0"/>
              <a:t> </a:t>
            </a:r>
            <a:br>
              <a:rPr lang="it-IT" dirty="0" smtClean="0"/>
            </a:br>
            <a:r>
              <a:rPr lang="it-IT" dirty="0" smtClean="0"/>
              <a:t>(</a:t>
            </a:r>
            <a:r>
              <a:rPr lang="it-IT" dirty="0" err="1" smtClean="0"/>
              <a:t>from</a:t>
            </a:r>
            <a:r>
              <a:rPr lang="it-IT" dirty="0" smtClean="0"/>
              <a:t> 1st </a:t>
            </a:r>
            <a:r>
              <a:rPr lang="it-IT" dirty="0" err="1" smtClean="0"/>
              <a:t>Sept</a:t>
            </a:r>
            <a:r>
              <a:rPr lang="it-IT" dirty="0" smtClean="0"/>
              <a:t> </a:t>
            </a:r>
            <a:r>
              <a:rPr lang="it-IT" dirty="0" err="1" smtClean="0"/>
              <a:t>to</a:t>
            </a:r>
            <a:r>
              <a:rPr lang="it-IT" dirty="0" smtClean="0"/>
              <a:t> 31st </a:t>
            </a:r>
            <a:r>
              <a:rPr lang="it-IT" dirty="0" err="1" smtClean="0"/>
              <a:t>Dec</a:t>
            </a:r>
            <a:r>
              <a:rPr lang="it-IT" dirty="0" smtClean="0"/>
              <a:t>):</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erasmusmlynas-baltame-fone.png"/>
          <p:cNvPicPr>
            <a:picLocks noChangeAspect="1"/>
          </p:cNvPicPr>
          <p:nvPr/>
        </p:nvPicPr>
        <p:blipFill>
          <a:blip r:embed="rId2" cstate="print">
            <a:duotone>
              <a:schemeClr val="accent1">
                <a:shade val="45000"/>
                <a:satMod val="135000"/>
              </a:schemeClr>
              <a:prstClr val="white"/>
            </a:duotone>
            <a:lum bright="10000" contrast="20000"/>
          </a:blip>
          <a:stretch>
            <a:fillRect/>
          </a:stretch>
        </p:blipFill>
        <p:spPr>
          <a:xfrm>
            <a:off x="2286000" y="4365104"/>
            <a:ext cx="4572000" cy="3249726"/>
          </a:xfrm>
          <a:prstGeom prst="rect">
            <a:avLst/>
          </a:prstGeom>
        </p:spPr>
      </p:pic>
      <p:sp>
        <p:nvSpPr>
          <p:cNvPr id="2" name="Titolo 1"/>
          <p:cNvSpPr>
            <a:spLocks noGrp="1"/>
          </p:cNvSpPr>
          <p:nvPr>
            <p:ph type="title"/>
          </p:nvPr>
        </p:nvSpPr>
        <p:spPr>
          <a:xfrm>
            <a:off x="914400" y="125760"/>
            <a:ext cx="7772400" cy="1143000"/>
          </a:xfrm>
        </p:spPr>
        <p:txBody>
          <a:bodyPr/>
          <a:lstStyle/>
          <a:p>
            <a:r>
              <a:rPr lang="it-IT" dirty="0" err="1" smtClean="0"/>
              <a:t>Implementation</a:t>
            </a:r>
            <a:r>
              <a:rPr lang="it-IT" dirty="0" smtClean="0"/>
              <a:t> </a:t>
            </a:r>
            <a:r>
              <a:rPr lang="it-IT" dirty="0" err="1" smtClean="0"/>
              <a:t>phase</a:t>
            </a:r>
            <a:r>
              <a:rPr lang="it-IT" dirty="0" smtClean="0"/>
              <a:t> – </a:t>
            </a:r>
            <a:r>
              <a:rPr lang="it-IT" dirty="0" err="1" smtClean="0"/>
              <a:t>Action</a:t>
            </a:r>
            <a:r>
              <a:rPr lang="it-IT" dirty="0" smtClean="0"/>
              <a:t> 1</a:t>
            </a:r>
            <a:endParaRPr lang="it-IT" dirty="0"/>
          </a:p>
        </p:txBody>
      </p:sp>
      <p:sp>
        <p:nvSpPr>
          <p:cNvPr id="3" name="Segnaposto contenuto 2"/>
          <p:cNvSpPr>
            <a:spLocks noGrp="1"/>
          </p:cNvSpPr>
          <p:nvPr>
            <p:ph sz="quarter" idx="1"/>
          </p:nvPr>
        </p:nvSpPr>
        <p:spPr>
          <a:xfrm>
            <a:off x="914400" y="1447800"/>
            <a:ext cx="7772400" cy="5077544"/>
          </a:xfrm>
        </p:spPr>
        <p:txBody>
          <a:bodyPr>
            <a:normAutofit fontScale="92500" lnSpcReduction="20000"/>
          </a:bodyPr>
          <a:lstStyle/>
          <a:p>
            <a:r>
              <a:rPr lang="it-IT" sz="2900" dirty="0" smtClean="0"/>
              <a:t>The </a:t>
            </a:r>
            <a:r>
              <a:rPr lang="it-IT" sz="2900" dirty="0" err="1" smtClean="0"/>
              <a:t>Units</a:t>
            </a:r>
            <a:r>
              <a:rPr lang="it-IT" sz="2900" dirty="0" smtClean="0"/>
              <a:t> </a:t>
            </a:r>
            <a:r>
              <a:rPr lang="it-IT" sz="2900" dirty="0" err="1" smtClean="0"/>
              <a:t>have</a:t>
            </a:r>
            <a:r>
              <a:rPr lang="it-IT" sz="2900" dirty="0" smtClean="0"/>
              <a:t> </a:t>
            </a:r>
            <a:r>
              <a:rPr lang="it-IT" sz="2900" dirty="0" err="1" smtClean="0"/>
              <a:t>to</a:t>
            </a:r>
            <a:r>
              <a:rPr lang="it-IT" sz="2900" dirty="0" smtClean="0"/>
              <a:t> </a:t>
            </a:r>
            <a:r>
              <a:rPr lang="it-IT" sz="2900" dirty="0" err="1" smtClean="0"/>
              <a:t>be</a:t>
            </a:r>
            <a:r>
              <a:rPr lang="it-IT" sz="2900" dirty="0" smtClean="0"/>
              <a:t> </a:t>
            </a:r>
            <a:r>
              <a:rPr lang="it-IT" sz="2900" dirty="0" err="1" smtClean="0"/>
              <a:t>internationally</a:t>
            </a:r>
            <a:r>
              <a:rPr lang="it-IT" sz="2900" dirty="0" smtClean="0"/>
              <a:t> </a:t>
            </a:r>
            <a:r>
              <a:rPr lang="it-IT" sz="2900" dirty="0" err="1" smtClean="0"/>
              <a:t>shared</a:t>
            </a:r>
            <a:r>
              <a:rPr lang="it-IT" sz="2900" dirty="0" smtClean="0"/>
              <a:t>. </a:t>
            </a:r>
            <a:r>
              <a:rPr lang="it-IT" sz="2900" dirty="0" err="1" smtClean="0"/>
              <a:t>This</a:t>
            </a:r>
            <a:r>
              <a:rPr lang="it-IT" sz="2900" dirty="0" smtClean="0"/>
              <a:t> </a:t>
            </a:r>
            <a:r>
              <a:rPr lang="it-IT" sz="2900" dirty="0" err="1" smtClean="0"/>
              <a:t>means</a:t>
            </a:r>
            <a:r>
              <a:rPr lang="it-IT" sz="2900" dirty="0" smtClean="0"/>
              <a:t> in </a:t>
            </a:r>
            <a:r>
              <a:rPr lang="it-IT" sz="2900" dirty="0" err="1" smtClean="0"/>
              <a:t>each</a:t>
            </a:r>
            <a:r>
              <a:rPr lang="it-IT" sz="2900" dirty="0" smtClean="0"/>
              <a:t> </a:t>
            </a:r>
            <a:r>
              <a:rPr lang="it-IT" sz="2900" dirty="0" err="1" smtClean="0"/>
              <a:t>of</a:t>
            </a:r>
            <a:r>
              <a:rPr lang="it-IT" sz="2900" dirty="0" smtClean="0"/>
              <a:t> the 3 </a:t>
            </a:r>
            <a:r>
              <a:rPr lang="it-IT" sz="2900" dirty="0" err="1" smtClean="0"/>
              <a:t>areas</a:t>
            </a:r>
            <a:r>
              <a:rPr lang="it-IT" sz="2900" dirty="0" smtClean="0"/>
              <a:t> </a:t>
            </a:r>
            <a:r>
              <a:rPr lang="it-IT" sz="2900" dirty="0" err="1" smtClean="0"/>
              <a:t>there</a:t>
            </a:r>
            <a:r>
              <a:rPr lang="it-IT" sz="2900" dirty="0" smtClean="0"/>
              <a:t> </a:t>
            </a:r>
            <a:r>
              <a:rPr lang="it-IT" sz="2900" dirty="0" err="1" smtClean="0"/>
              <a:t>has</a:t>
            </a:r>
            <a:r>
              <a:rPr lang="it-IT" sz="2900" dirty="0" smtClean="0"/>
              <a:t> </a:t>
            </a:r>
            <a:r>
              <a:rPr lang="it-IT" sz="2900" dirty="0" err="1" smtClean="0"/>
              <a:t>to</a:t>
            </a:r>
            <a:r>
              <a:rPr lang="it-IT" sz="2900" dirty="0" smtClean="0"/>
              <a:t> </a:t>
            </a:r>
            <a:r>
              <a:rPr lang="it-IT" sz="2900" dirty="0" err="1" smtClean="0"/>
              <a:t>be</a:t>
            </a:r>
            <a:r>
              <a:rPr lang="it-IT" sz="2900" dirty="0" smtClean="0"/>
              <a:t> more </a:t>
            </a:r>
            <a:r>
              <a:rPr lang="it-IT" sz="2900" dirty="0" err="1" smtClean="0"/>
              <a:t>countries</a:t>
            </a:r>
            <a:r>
              <a:rPr lang="it-IT" sz="2900" dirty="0" smtClean="0"/>
              <a:t> </a:t>
            </a:r>
            <a:r>
              <a:rPr lang="it-IT" sz="2900" dirty="0" err="1" smtClean="0"/>
              <a:t>involved</a:t>
            </a:r>
            <a:r>
              <a:rPr lang="it-IT" sz="2900" dirty="0" smtClean="0"/>
              <a:t>. </a:t>
            </a:r>
            <a:r>
              <a:rPr lang="it-IT" sz="2900" dirty="0" err="1" smtClean="0"/>
              <a:t>Now</a:t>
            </a:r>
            <a:r>
              <a:rPr lang="it-IT" sz="2900" dirty="0" smtClean="0"/>
              <a:t> </a:t>
            </a:r>
            <a:r>
              <a:rPr lang="it-IT" sz="2900" dirty="0" err="1" smtClean="0"/>
              <a:t>we</a:t>
            </a:r>
            <a:r>
              <a:rPr lang="it-IT" sz="2900" dirty="0" smtClean="0"/>
              <a:t> </a:t>
            </a:r>
            <a:r>
              <a:rPr lang="it-IT" sz="2900" dirty="0" err="1" smtClean="0"/>
              <a:t>will</a:t>
            </a:r>
            <a:r>
              <a:rPr lang="it-IT" sz="2900" dirty="0" smtClean="0"/>
              <a:t> decide </a:t>
            </a:r>
            <a:r>
              <a:rPr lang="it-IT" sz="2900" dirty="0" err="1" smtClean="0"/>
              <a:t>which</a:t>
            </a:r>
            <a:r>
              <a:rPr lang="it-IT" sz="2900" dirty="0" smtClean="0"/>
              <a:t> </a:t>
            </a:r>
            <a:r>
              <a:rPr lang="it-IT" sz="2900" dirty="0" err="1" smtClean="0"/>
              <a:t>countries</a:t>
            </a:r>
            <a:r>
              <a:rPr lang="it-IT" sz="2900" dirty="0" smtClean="0"/>
              <a:t> in </a:t>
            </a:r>
            <a:r>
              <a:rPr lang="it-IT" sz="2900" dirty="0" err="1" smtClean="0"/>
              <a:t>be</a:t>
            </a:r>
            <a:r>
              <a:rPr lang="it-IT" sz="2900" dirty="0" smtClean="0"/>
              <a:t> in the </a:t>
            </a:r>
            <a:r>
              <a:rPr lang="it-IT" sz="2900" dirty="0" err="1" smtClean="0"/>
              <a:t>areas</a:t>
            </a:r>
            <a:r>
              <a:rPr lang="it-IT" sz="2900" dirty="0" smtClean="0"/>
              <a:t>:</a:t>
            </a:r>
          </a:p>
          <a:p>
            <a:pPr lvl="1"/>
            <a:r>
              <a:rPr lang="it-IT" sz="2700" dirty="0" smtClean="0"/>
              <a:t>STEM </a:t>
            </a:r>
          </a:p>
          <a:p>
            <a:pPr lvl="1"/>
            <a:r>
              <a:rPr lang="it-IT" sz="2700" dirty="0" err="1" smtClean="0"/>
              <a:t>Foreing</a:t>
            </a:r>
            <a:r>
              <a:rPr lang="it-IT" sz="2700" dirty="0" smtClean="0"/>
              <a:t> </a:t>
            </a:r>
            <a:r>
              <a:rPr lang="it-IT" sz="2700" dirty="0" err="1" smtClean="0"/>
              <a:t>Languages</a:t>
            </a:r>
            <a:r>
              <a:rPr lang="it-IT" sz="2700" dirty="0" smtClean="0"/>
              <a:t> </a:t>
            </a:r>
          </a:p>
          <a:p>
            <a:pPr lvl="1"/>
            <a:r>
              <a:rPr lang="it-IT" sz="2700" dirty="0" err="1" smtClean="0"/>
              <a:t>Mother</a:t>
            </a:r>
            <a:r>
              <a:rPr lang="it-IT" sz="2700" dirty="0" smtClean="0"/>
              <a:t> </a:t>
            </a:r>
            <a:r>
              <a:rPr lang="it-IT" sz="2700" dirty="0" err="1" smtClean="0"/>
              <a:t>Tongue</a:t>
            </a:r>
            <a:r>
              <a:rPr lang="it-IT" sz="2700" dirty="0"/>
              <a:t> </a:t>
            </a:r>
            <a:endParaRPr lang="it-IT" sz="2700" dirty="0" smtClean="0"/>
          </a:p>
          <a:p>
            <a:pPr lvl="1"/>
            <a:r>
              <a:rPr lang="it-IT" sz="2700" dirty="0" smtClean="0"/>
              <a:t>Link to the Google Doc: </a:t>
            </a:r>
            <a:r>
              <a:rPr lang="it-IT" sz="2700" dirty="0" smtClean="0">
                <a:hlinkClick r:id="rId3"/>
              </a:rPr>
              <a:t>https</a:t>
            </a:r>
            <a:r>
              <a:rPr lang="it-IT" sz="2700" dirty="0">
                <a:hlinkClick r:id="rId3"/>
              </a:rPr>
              <a:t>://</a:t>
            </a:r>
            <a:r>
              <a:rPr lang="it-IT" sz="2700" dirty="0" smtClean="0">
                <a:hlinkClick r:id="rId3"/>
              </a:rPr>
              <a:t>docs.google.com/spreadsheets/d/1LCHQ_HfBCJFhjFqeM9FY2fjKVzTsbjQKbxn6MqeW7CM/edit?usp=sharing</a:t>
            </a:r>
            <a:endParaRPr lang="it-IT" sz="2700" dirty="0" smtClean="0"/>
          </a:p>
          <a:p>
            <a:pPr lvl="1"/>
            <a:r>
              <a:rPr lang="it-IT" sz="2900" dirty="0" smtClean="0"/>
              <a:t>The L.U. </a:t>
            </a:r>
            <a:r>
              <a:rPr lang="it-IT" sz="2900" dirty="0" err="1" smtClean="0"/>
              <a:t>will</a:t>
            </a:r>
            <a:r>
              <a:rPr lang="it-IT" sz="2900" dirty="0" smtClean="0"/>
              <a:t> </a:t>
            </a:r>
            <a:r>
              <a:rPr lang="it-IT" sz="2900" dirty="0" err="1" smtClean="0"/>
              <a:t>have</a:t>
            </a:r>
            <a:r>
              <a:rPr lang="it-IT" sz="2900" dirty="0" smtClean="0"/>
              <a:t> </a:t>
            </a:r>
            <a:r>
              <a:rPr lang="it-IT" sz="2900" dirty="0" err="1" smtClean="0"/>
              <a:t>to</a:t>
            </a:r>
            <a:r>
              <a:rPr lang="it-IT" sz="2900" dirty="0" smtClean="0"/>
              <a:t> </a:t>
            </a:r>
            <a:r>
              <a:rPr lang="it-IT" sz="2900" dirty="0" err="1" smtClean="0"/>
              <a:t>be</a:t>
            </a:r>
            <a:r>
              <a:rPr lang="it-IT" sz="2900" dirty="0" smtClean="0"/>
              <a:t> </a:t>
            </a:r>
            <a:r>
              <a:rPr lang="it-IT" sz="2900" dirty="0" err="1" smtClean="0"/>
              <a:t>composed</a:t>
            </a:r>
            <a:r>
              <a:rPr lang="it-IT" sz="2900" dirty="0" smtClean="0"/>
              <a:t> </a:t>
            </a:r>
            <a:r>
              <a:rPr lang="it-IT" sz="2900" dirty="0" err="1" smtClean="0"/>
              <a:t>by</a:t>
            </a:r>
            <a:r>
              <a:rPr lang="it-IT" sz="2900" dirty="0" smtClean="0"/>
              <a:t> </a:t>
            </a:r>
            <a:r>
              <a:rPr lang="it-IT" sz="2900" dirty="0" err="1" smtClean="0"/>
              <a:t>contents</a:t>
            </a:r>
            <a:r>
              <a:rPr lang="it-IT" sz="2900" dirty="0" smtClean="0"/>
              <a:t>, </a:t>
            </a:r>
            <a:r>
              <a:rPr lang="it-IT" sz="2900" dirty="0" err="1" smtClean="0"/>
              <a:t>tests</a:t>
            </a:r>
            <a:r>
              <a:rPr lang="it-IT" sz="2900" dirty="0" smtClean="0"/>
              <a:t>, </a:t>
            </a:r>
            <a:r>
              <a:rPr lang="it-IT" sz="2900" dirty="0" err="1" smtClean="0"/>
              <a:t>exercises</a:t>
            </a:r>
            <a:r>
              <a:rPr lang="it-IT" sz="2900" dirty="0" smtClean="0"/>
              <a:t> and </a:t>
            </a:r>
            <a:r>
              <a:rPr lang="it-IT" sz="2900" dirty="0" err="1" smtClean="0"/>
              <a:t>explainations</a:t>
            </a:r>
            <a:r>
              <a:rPr lang="it-IT" sz="2900" dirty="0" smtClean="0"/>
              <a:t>. </a:t>
            </a:r>
            <a:r>
              <a:rPr lang="it-IT" sz="2900" dirty="0" err="1" smtClean="0"/>
              <a:t>Peer</a:t>
            </a:r>
            <a:r>
              <a:rPr lang="it-IT" sz="2900" dirty="0" smtClean="0"/>
              <a:t> tutoring </a:t>
            </a:r>
            <a:r>
              <a:rPr lang="it-IT" sz="2900" dirty="0" err="1" smtClean="0"/>
              <a:t>has</a:t>
            </a:r>
            <a:r>
              <a:rPr lang="it-IT" sz="2900" dirty="0" smtClean="0"/>
              <a:t> </a:t>
            </a:r>
            <a:r>
              <a:rPr lang="it-IT" sz="2900" dirty="0" err="1" smtClean="0"/>
              <a:t>to</a:t>
            </a:r>
            <a:r>
              <a:rPr lang="it-IT" sz="2900" dirty="0" smtClean="0"/>
              <a:t> </a:t>
            </a:r>
            <a:r>
              <a:rPr lang="it-IT" sz="2900" dirty="0" err="1" smtClean="0"/>
              <a:t>be</a:t>
            </a:r>
            <a:r>
              <a:rPr lang="it-IT" sz="2900" dirty="0" smtClean="0"/>
              <a:t> </a:t>
            </a:r>
            <a:r>
              <a:rPr lang="it-IT" sz="2900" dirty="0" err="1" smtClean="0"/>
              <a:t>applied</a:t>
            </a:r>
            <a:r>
              <a:rPr lang="it-IT" sz="2900" dirty="0" smtClean="0"/>
              <a:t> </a:t>
            </a:r>
            <a:r>
              <a:rPr lang="it-IT" sz="2900" dirty="0" err="1" smtClean="0"/>
              <a:t>during</a:t>
            </a:r>
            <a:r>
              <a:rPr lang="it-IT" sz="2900" dirty="0" smtClean="0"/>
              <a:t> the </a:t>
            </a:r>
            <a:r>
              <a:rPr lang="it-IT" sz="2900" dirty="0" err="1" smtClean="0"/>
              <a:t>recovery</a:t>
            </a:r>
            <a:r>
              <a:rPr lang="it-IT" sz="2900" dirty="0" smtClean="0"/>
              <a:t>.</a:t>
            </a:r>
          </a:p>
          <a:p>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2726</TotalTime>
  <Words>3614</Words>
  <Application>Microsoft Office PowerPoint</Application>
  <PresentationFormat>Diavoorstelling (4:3)</PresentationFormat>
  <Paragraphs>250</Paragraphs>
  <Slides>32</Slides>
  <Notes>1</Notes>
  <HiddenSlides>0</HiddenSlides>
  <MMClips>0</MMClips>
  <ScaleCrop>false</ScaleCrop>
  <HeadingPairs>
    <vt:vector size="4" baseType="variant">
      <vt:variant>
        <vt:lpstr>Thema</vt:lpstr>
      </vt:variant>
      <vt:variant>
        <vt:i4>1</vt:i4>
      </vt:variant>
      <vt:variant>
        <vt:lpstr>Diatitels</vt:lpstr>
      </vt:variant>
      <vt:variant>
        <vt:i4>32</vt:i4>
      </vt:variant>
    </vt:vector>
  </HeadingPairs>
  <TitlesOfParts>
    <vt:vector size="33" baseType="lpstr">
      <vt:lpstr>Equity</vt:lpstr>
      <vt:lpstr>1° Transnational Project Meeting</vt:lpstr>
      <vt:lpstr>Overall presentation of project activities</vt:lpstr>
      <vt:lpstr>Overall presentation of project activities</vt:lpstr>
      <vt:lpstr>Overall presentation of project activities</vt:lpstr>
      <vt:lpstr>Overall presentation of project activities</vt:lpstr>
      <vt:lpstr>Overall presentation of project activities</vt:lpstr>
      <vt:lpstr>Overall presentation of project activities</vt:lpstr>
      <vt:lpstr>Preparation phase  (from 1st Sept to 31st Dec):</vt:lpstr>
      <vt:lpstr>Implementation phase – Action 1</vt:lpstr>
      <vt:lpstr>Preparation phase  (from 1st Sept to 31st Dec):</vt:lpstr>
      <vt:lpstr>Preparation phase  (from 1st Sept to 31st Dec):</vt:lpstr>
      <vt:lpstr>Preparation phase  (from 1st Sept to 31st Dec):</vt:lpstr>
      <vt:lpstr>Preparation phase  (from 1st Sept to 31st Dec):</vt:lpstr>
      <vt:lpstr>Preparation phase  (from 1st Sept to 31st Dec):</vt:lpstr>
      <vt:lpstr>Implementation phase – Action 1</vt:lpstr>
      <vt:lpstr>Implementation phase – Action 2</vt:lpstr>
      <vt:lpstr>Implementation phase – Action 3</vt:lpstr>
      <vt:lpstr>Tools for communication among coordinators</vt:lpstr>
      <vt:lpstr>Tools for virtual mobilities and communication among students</vt:lpstr>
      <vt:lpstr>Tools for virtual mobilities and communication among students</vt:lpstr>
      <vt:lpstr>Distribution of tasks</vt:lpstr>
      <vt:lpstr>Monitoring protocol</vt:lpstr>
      <vt:lpstr>Certifications</vt:lpstr>
      <vt:lpstr>Scheduling mobilities</vt:lpstr>
      <vt:lpstr>Scheduling mobilities</vt:lpstr>
      <vt:lpstr>Scheduling mobilities</vt:lpstr>
      <vt:lpstr>Scheduling mobilities</vt:lpstr>
      <vt:lpstr>Scheduling mobilities</vt:lpstr>
      <vt:lpstr>Scheduling mobilities</vt:lpstr>
      <vt:lpstr>Dissemination events</vt:lpstr>
      <vt:lpstr>Budget and Erasmus Plus rules</vt:lpstr>
      <vt:lpstr>Budget and Erasmus Plus rules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Transnational Project Meeting</dc:title>
  <dc:creator>User</dc:creator>
  <cp:lastModifiedBy>Bogaard, N.W.M.</cp:lastModifiedBy>
  <cp:revision>88</cp:revision>
  <dcterms:created xsi:type="dcterms:W3CDTF">2015-11-17T11:49:50Z</dcterms:created>
  <dcterms:modified xsi:type="dcterms:W3CDTF">2016-11-05T09:10:27Z</dcterms:modified>
</cp:coreProperties>
</file>