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9F00-0221-4349-8341-5B3DBAEB02E8}" type="datetimeFigureOut">
              <a:rPr lang="hu-HU" smtClean="0"/>
              <a:t>2017.05.13.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0F1F-3224-4E86-B411-2E58596378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7845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9F00-0221-4349-8341-5B3DBAEB02E8}" type="datetimeFigureOut">
              <a:rPr lang="hu-HU" smtClean="0"/>
              <a:t>2017.05.13.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0F1F-3224-4E86-B411-2E58596378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0120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9F00-0221-4349-8341-5B3DBAEB02E8}" type="datetimeFigureOut">
              <a:rPr lang="hu-HU" smtClean="0"/>
              <a:t>2017.05.13.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0F1F-3224-4E86-B411-2E58596378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9570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9F00-0221-4349-8341-5B3DBAEB02E8}" type="datetimeFigureOut">
              <a:rPr lang="hu-HU" smtClean="0"/>
              <a:t>2017.05.13.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0F1F-3224-4E86-B411-2E58596378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314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9F00-0221-4349-8341-5B3DBAEB02E8}" type="datetimeFigureOut">
              <a:rPr lang="hu-HU" smtClean="0"/>
              <a:t>2017.05.13.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0F1F-3224-4E86-B411-2E58596378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9109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9F00-0221-4349-8341-5B3DBAEB02E8}" type="datetimeFigureOut">
              <a:rPr lang="hu-HU" smtClean="0"/>
              <a:t>2017.05.13.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0F1F-3224-4E86-B411-2E58596378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757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9F00-0221-4349-8341-5B3DBAEB02E8}" type="datetimeFigureOut">
              <a:rPr lang="hu-HU" smtClean="0"/>
              <a:t>2017.05.13.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0F1F-3224-4E86-B411-2E58596378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559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9F00-0221-4349-8341-5B3DBAEB02E8}" type="datetimeFigureOut">
              <a:rPr lang="hu-HU" smtClean="0"/>
              <a:t>2017.05.13.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0F1F-3224-4E86-B411-2E58596378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504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9F00-0221-4349-8341-5B3DBAEB02E8}" type="datetimeFigureOut">
              <a:rPr lang="hu-HU" smtClean="0"/>
              <a:t>2017.05.13.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0F1F-3224-4E86-B411-2E58596378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6243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9F00-0221-4349-8341-5B3DBAEB02E8}" type="datetimeFigureOut">
              <a:rPr lang="hu-HU" smtClean="0"/>
              <a:t>2017.05.13.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0F1F-3224-4E86-B411-2E58596378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0691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9F00-0221-4349-8341-5B3DBAEB02E8}" type="datetimeFigureOut">
              <a:rPr lang="hu-HU" smtClean="0"/>
              <a:t>2017.05.13.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0F1F-3224-4E86-B411-2E58596378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2600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D9F00-0221-4349-8341-5B3DBAEB02E8}" type="datetimeFigureOut">
              <a:rPr lang="hu-HU" smtClean="0"/>
              <a:t>2017.05.13.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E0F1F-3224-4E86-B411-2E58596378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850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A képen fű, kültéri, fa, égbolt látható&#10;&#10;A leírás teljesen megbízható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80" cy="685798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2357281"/>
            <a:ext cx="9144000" cy="2900518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FFFFFF"/>
                </a:solidFill>
              </a:rPr>
              <a:t>The </a:t>
            </a:r>
            <a:r>
              <a:rPr lang="hu-HU" dirty="0" err="1">
                <a:solidFill>
                  <a:srgbClr val="FFFFFF"/>
                </a:solidFill>
              </a:rPr>
              <a:t>maths</a:t>
            </a:r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3990" y="5508696"/>
            <a:ext cx="9144000" cy="1098395"/>
          </a:xfrm>
        </p:spPr>
        <p:txBody>
          <a:bodyPr>
            <a:normAutofit/>
          </a:bodyPr>
          <a:lstStyle/>
          <a:p>
            <a:r>
              <a:rPr lang="hu-HU" dirty="0" err="1">
                <a:solidFill>
                  <a:srgbClr val="FFFFFF"/>
                </a:solidFill>
              </a:rPr>
              <a:t>Unexpected</a:t>
            </a:r>
            <a:r>
              <a:rPr lang="hu-HU" dirty="0">
                <a:solidFill>
                  <a:srgbClr val="FFFFFF"/>
                </a:solidFill>
              </a:rPr>
              <a:t> </a:t>
            </a:r>
            <a:r>
              <a:rPr lang="hu-HU" dirty="0" err="1">
                <a:solidFill>
                  <a:srgbClr val="FFFFFF"/>
                </a:solidFill>
              </a:rPr>
              <a:t>journey</a:t>
            </a:r>
            <a:endParaRPr lang="hu-H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649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artalom hely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" r="8517"/>
          <a:stretch/>
        </p:blipFill>
        <p:spPr>
          <a:xfrm>
            <a:off x="2482448" y="457202"/>
            <a:ext cx="6916329" cy="5577837"/>
          </a:xfrm>
          <a:prstGeom prst="rect">
            <a:avLst/>
          </a:prstGeom>
          <a:effectLst/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48930" y="2438400"/>
            <a:ext cx="3667037" cy="3785419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86416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artalom helye 5" descr="A képen dolog látható&#10;&#10;A leírás nagyon megbízható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1" r="9091" b="1901"/>
          <a:stretch/>
        </p:blipFill>
        <p:spPr>
          <a:xfrm>
            <a:off x="4669191" y="805543"/>
            <a:ext cx="7263592" cy="6052457"/>
          </a:xfrm>
          <a:prstGeom prst="rect">
            <a:avLst/>
          </a:prstGeom>
        </p:spPr>
      </p:pic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Bodoni MT Black" panose="02070A03080606020203" pitchFamily="18" charset="0"/>
              </a:rPr>
              <a:t>Statistics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94110" y="2121763"/>
            <a:ext cx="3764826" cy="3773010"/>
          </a:xfrm>
        </p:spPr>
        <p:txBody>
          <a:bodyPr>
            <a:normAutofit/>
          </a:bodyPr>
          <a:lstStyle/>
          <a:p>
            <a:r>
              <a:rPr lang="en-US" sz="1800" dirty="0"/>
              <a:t>We’ve studied statistics in 8 hours</a:t>
            </a:r>
          </a:p>
          <a:p>
            <a:endParaRPr lang="en-US" sz="1800" dirty="0"/>
          </a:p>
          <a:p>
            <a:r>
              <a:rPr lang="hu-HU" sz="1800" dirty="0"/>
              <a:t>During </a:t>
            </a:r>
            <a:r>
              <a:rPr lang="hu-HU" sz="1800" dirty="0" err="1"/>
              <a:t>our</a:t>
            </a:r>
            <a:r>
              <a:rPr lang="hu-HU" sz="1800" dirty="0"/>
              <a:t> </a:t>
            </a:r>
            <a:r>
              <a:rPr lang="hu-HU" sz="1800" dirty="0" err="1"/>
              <a:t>previous</a:t>
            </a:r>
            <a:r>
              <a:rPr lang="hu-HU" sz="1800" dirty="0"/>
              <a:t> </a:t>
            </a:r>
            <a:r>
              <a:rPr lang="hu-HU" sz="1800" dirty="0" err="1"/>
              <a:t>studies</a:t>
            </a:r>
            <a:r>
              <a:rPr lang="hu-HU" sz="1800" dirty="0"/>
              <a:t> w</a:t>
            </a:r>
            <a:r>
              <a:rPr lang="en-US" sz="1800" dirty="0"/>
              <a:t>e have already </a:t>
            </a:r>
            <a:r>
              <a:rPr lang="en-US" sz="1800" dirty="0" err="1"/>
              <a:t>lear</a:t>
            </a:r>
            <a:r>
              <a:rPr lang="hu-HU" sz="1800" dirty="0" err="1"/>
              <a:t>nt</a:t>
            </a:r>
            <a:r>
              <a:rPr lang="en-US" sz="1800" dirty="0"/>
              <a:t> </a:t>
            </a:r>
            <a:r>
              <a:rPr lang="hu-HU" sz="1800" dirty="0" err="1"/>
              <a:t>the</a:t>
            </a:r>
            <a:r>
              <a:rPr lang="hu-HU" sz="1800" dirty="0"/>
              <a:t> </a:t>
            </a:r>
            <a:r>
              <a:rPr lang="en-US" sz="1800" dirty="0"/>
              <a:t>concept</a:t>
            </a:r>
            <a:r>
              <a:rPr lang="hu-HU" sz="1800" dirty="0"/>
              <a:t>s</a:t>
            </a:r>
            <a:r>
              <a:rPr lang="en-US" sz="1800" dirty="0"/>
              <a:t> </a:t>
            </a:r>
            <a:r>
              <a:rPr lang="hu-HU" sz="1800" dirty="0"/>
              <a:t>of</a:t>
            </a:r>
            <a:r>
              <a:rPr lang="en-US" sz="1800" dirty="0"/>
              <a:t> modus, median, simple average, absolute and </a:t>
            </a:r>
            <a:r>
              <a:rPr lang="en-US" sz="1800" dirty="0" err="1"/>
              <a:t>relativ</a:t>
            </a:r>
            <a:r>
              <a:rPr lang="hu-HU" sz="1800" dirty="0"/>
              <a:t>e</a:t>
            </a:r>
            <a:r>
              <a:rPr lang="en-US" sz="1800" dirty="0"/>
              <a:t> frequency etc.</a:t>
            </a:r>
          </a:p>
          <a:p>
            <a:endParaRPr lang="en-US" sz="1800" dirty="0"/>
          </a:p>
          <a:p>
            <a:r>
              <a:rPr lang="hu-HU" sz="1800" dirty="0" err="1"/>
              <a:t>With</a:t>
            </a:r>
            <a:r>
              <a:rPr lang="hu-HU" sz="1800" dirty="0"/>
              <a:t> </a:t>
            </a:r>
            <a:r>
              <a:rPr lang="hu-HU" sz="1800" dirty="0" err="1"/>
              <a:t>the</a:t>
            </a:r>
            <a:r>
              <a:rPr lang="hu-HU" sz="1800" dirty="0"/>
              <a:t> </a:t>
            </a:r>
            <a:r>
              <a:rPr lang="hu-HU" sz="1800" dirty="0" err="1"/>
              <a:t>help</a:t>
            </a:r>
            <a:r>
              <a:rPr lang="hu-HU" sz="1800" dirty="0"/>
              <a:t> of </a:t>
            </a:r>
            <a:r>
              <a:rPr lang="hu-HU" sz="1800" dirty="0" err="1"/>
              <a:t>these</a:t>
            </a:r>
            <a:r>
              <a:rPr lang="hu-HU" sz="1800" dirty="0"/>
              <a:t> </a:t>
            </a:r>
            <a:r>
              <a:rPr lang="hu-HU" sz="1800" dirty="0" err="1"/>
              <a:t>knowledges</a:t>
            </a:r>
            <a:r>
              <a:rPr lang="en-US" sz="1800" dirty="0"/>
              <a:t> we could resolve the exercises</a:t>
            </a:r>
            <a:r>
              <a:rPr lang="hu-HU" sz="1800" dirty="0"/>
              <a:t>.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hu-HU" sz="1800" dirty="0"/>
          </a:p>
          <a:p>
            <a:endParaRPr lang="hu-HU" sz="1800" dirty="0"/>
          </a:p>
          <a:p>
            <a:endParaRPr lang="hu-HU" sz="1800" dirty="0"/>
          </a:p>
          <a:p>
            <a:endParaRPr lang="hu-HU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4908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338943" y="3887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Bodoni MT Black" panose="02070A03080606020203" pitchFamily="18" charset="0"/>
              </a:rPr>
              <a:t>Working with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559" y="-2"/>
            <a:ext cx="2103098" cy="2103098"/>
          </a:xfrm>
        </p:spPr>
      </p:pic>
      <p:sp>
        <p:nvSpPr>
          <p:cNvPr id="6" name="Szövegdoboz 5"/>
          <p:cNvSpPr txBox="1"/>
          <p:nvPr/>
        </p:nvSpPr>
        <p:spPr>
          <a:xfrm>
            <a:off x="246743" y="2349839"/>
            <a:ext cx="110163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Kahoot is a professional application.</a:t>
            </a:r>
          </a:p>
          <a:p>
            <a:r>
              <a:rPr lang="hu-HU" sz="4000" dirty="0"/>
              <a:t>During </a:t>
            </a:r>
            <a:r>
              <a:rPr lang="en-US" sz="4000" dirty="0"/>
              <a:t>classes</a:t>
            </a:r>
            <a:r>
              <a:rPr lang="hu-HU" sz="4000" dirty="0"/>
              <a:t> </a:t>
            </a:r>
            <a:r>
              <a:rPr lang="hu-HU" sz="4000" dirty="0" err="1"/>
              <a:t>we</a:t>
            </a:r>
            <a:r>
              <a:rPr lang="hu-HU" sz="4000" dirty="0"/>
              <a:t> </a:t>
            </a:r>
            <a:r>
              <a:rPr lang="hu-HU" sz="4000" dirty="0" err="1"/>
              <a:t>almost</a:t>
            </a:r>
            <a:r>
              <a:rPr lang="hu-HU" sz="4000" dirty="0"/>
              <a:t> </a:t>
            </a:r>
            <a:r>
              <a:rPr lang="hu-HU" sz="4000" dirty="0" err="1"/>
              <a:t>everytime</a:t>
            </a:r>
            <a:r>
              <a:rPr lang="hu-HU" sz="4000" dirty="0"/>
              <a:t> </a:t>
            </a:r>
            <a:r>
              <a:rPr lang="hu-HU" sz="4000" dirty="0" err="1"/>
              <a:t>do</a:t>
            </a:r>
            <a:r>
              <a:rPr lang="hu-HU" sz="4000" dirty="0"/>
              <a:t> </a:t>
            </a:r>
            <a:r>
              <a:rPr lang="hu-HU" sz="4000" dirty="0" err="1"/>
              <a:t>maths</a:t>
            </a:r>
            <a:r>
              <a:rPr lang="hu-HU" sz="4000" dirty="0"/>
              <a:t> </a:t>
            </a:r>
            <a:r>
              <a:rPr lang="hu-HU" sz="4000" dirty="0" err="1"/>
              <a:t>with</a:t>
            </a:r>
            <a:r>
              <a:rPr lang="hu-HU" sz="4000" dirty="0"/>
              <a:t> </a:t>
            </a:r>
            <a:r>
              <a:rPr lang="hu-HU" sz="4000" dirty="0" err="1"/>
              <a:t>pen</a:t>
            </a:r>
            <a:r>
              <a:rPr lang="hu-HU" sz="4000" dirty="0"/>
              <a:t> and </a:t>
            </a:r>
            <a:r>
              <a:rPr lang="hu-HU" sz="4000" dirty="0" err="1"/>
              <a:t>paper</a:t>
            </a:r>
            <a:r>
              <a:rPr lang="hu-HU" sz="4000" dirty="0"/>
              <a:t> and </a:t>
            </a:r>
            <a:r>
              <a:rPr lang="hu-HU" sz="4000" dirty="0" err="1"/>
              <a:t>it</a:t>
            </a:r>
            <a:r>
              <a:rPr lang="hu-HU" sz="4000" dirty="0"/>
              <a:t> </a:t>
            </a:r>
            <a:r>
              <a:rPr lang="hu-HU" sz="4000" dirty="0" err="1"/>
              <a:t>can</a:t>
            </a:r>
            <a:r>
              <a:rPr lang="hu-HU" sz="4000" dirty="0"/>
              <a:t> be boring</a:t>
            </a:r>
            <a:r>
              <a:rPr lang="en-US" sz="4000" dirty="0"/>
              <a:t>.</a:t>
            </a:r>
          </a:p>
          <a:p>
            <a:r>
              <a:rPr lang="en-US" sz="4000" dirty="0" err="1"/>
              <a:t>Kahoot</a:t>
            </a:r>
            <a:r>
              <a:rPr lang="en-US" sz="4000" dirty="0"/>
              <a:t> </a:t>
            </a:r>
            <a:r>
              <a:rPr lang="hu-HU" sz="4000" dirty="0" err="1"/>
              <a:t>can</a:t>
            </a:r>
            <a:r>
              <a:rPr lang="hu-HU" sz="4000" dirty="0"/>
              <a:t> be</a:t>
            </a:r>
            <a:r>
              <a:rPr lang="en-US" sz="4000" dirty="0"/>
              <a:t> solution for that ”problem”</a:t>
            </a:r>
          </a:p>
          <a:p>
            <a:r>
              <a:rPr lang="en-US" sz="4000" dirty="0"/>
              <a:t>We made </a:t>
            </a:r>
            <a:r>
              <a:rPr lang="hu-HU" sz="4000" dirty="0" err="1"/>
              <a:t>seven</a:t>
            </a:r>
            <a:r>
              <a:rPr lang="hu-HU" sz="4000" dirty="0"/>
              <a:t> </a:t>
            </a:r>
            <a:r>
              <a:rPr lang="en-US" sz="4000" dirty="0"/>
              <a:t>group</a:t>
            </a:r>
            <a:r>
              <a:rPr lang="hu-HU" sz="4000" dirty="0"/>
              <a:t>s</a:t>
            </a:r>
            <a:r>
              <a:rPr lang="en-US" sz="4000" dirty="0"/>
              <a:t> and we were fighting against each other.</a:t>
            </a:r>
          </a:p>
        </p:txBody>
      </p:sp>
    </p:spTree>
    <p:extLst>
      <p:ext uri="{BB962C8B-B14F-4D97-AF65-F5344CB8AC3E}">
        <p14:creationId xmlns:p14="http://schemas.microsoft.com/office/powerpoint/2010/main" val="2802787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A képen személy, beltéri, fal, gyermek látható&#10;&#10;A leírás teljesen megbízható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33" y="374196"/>
            <a:ext cx="2401009" cy="3201346"/>
          </a:xfrm>
        </p:spPr>
      </p:pic>
      <p:pic>
        <p:nvPicPr>
          <p:cNvPr id="7" name="Kép 6" descr="A képen beltéri, padló, asztal, személy látható&#10;&#10;A leírás teljesen megbízható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450" y="3429000"/>
            <a:ext cx="2571750" cy="3429000"/>
          </a:xfrm>
          <a:prstGeom prst="rect">
            <a:avLst/>
          </a:prstGeom>
        </p:spPr>
      </p:pic>
      <p:pic>
        <p:nvPicPr>
          <p:cNvPr id="9" name="Kép 8" descr="A képen beltéri, fal, padló, szoba látható&#10;&#10;A leírás teljesen megbízható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45" y="4488290"/>
            <a:ext cx="3050997" cy="2042246"/>
          </a:xfrm>
          <a:prstGeom prst="rect">
            <a:avLst/>
          </a:prstGeom>
        </p:spPr>
      </p:pic>
      <p:pic>
        <p:nvPicPr>
          <p:cNvPr id="13" name="Kép 12" descr="A képen személy, asztal, beltéri, függöny látható&#10;&#10;A leírás teljesen megbízható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056" y="374196"/>
            <a:ext cx="1999371" cy="2665828"/>
          </a:xfrm>
          <a:prstGeom prst="rect">
            <a:avLst/>
          </a:prstGeom>
        </p:spPr>
      </p:pic>
      <p:pic>
        <p:nvPicPr>
          <p:cNvPr id="17" name="Kép 16" descr="A képen beltéri, padló, fal, személyek látható&#10;&#10;A leírás teljesen megbízható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673" y="1716569"/>
            <a:ext cx="3354852" cy="447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4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épület, égbolt, kültéri, társasház látható&#10;&#10;A leírás teljesen megbízható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1" r="10669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8931" y="207235"/>
            <a:ext cx="3651467" cy="1676603"/>
          </a:xfrm>
        </p:spPr>
        <p:txBody>
          <a:bodyPr>
            <a:normAutofit/>
          </a:bodyPr>
          <a:lstStyle/>
          <a:p>
            <a:r>
              <a:rPr lang="en-US" dirty="0"/>
              <a:t>The final exercise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2449" y="2623930"/>
            <a:ext cx="3651466" cy="6557379"/>
          </a:xfrm>
        </p:spPr>
        <p:txBody>
          <a:bodyPr>
            <a:normAutofit/>
          </a:bodyPr>
          <a:lstStyle/>
          <a:p>
            <a:r>
              <a:rPr lang="en-US" sz="2000" dirty="0"/>
              <a:t>The goal was to find 7 </a:t>
            </a:r>
            <a:r>
              <a:rPr lang="en-US" sz="2000" dirty="0" err="1"/>
              <a:t>cit</a:t>
            </a:r>
            <a:r>
              <a:rPr lang="hu-HU" sz="2000" dirty="0" err="1"/>
              <a:t>ies</a:t>
            </a:r>
            <a:r>
              <a:rPr lang="en-US" sz="2000" dirty="0"/>
              <a:t> in bee-line.</a:t>
            </a:r>
          </a:p>
          <a:p>
            <a:r>
              <a:rPr lang="en-US" sz="2000" dirty="0"/>
              <a:t>We had to try to put hospitals to each city.</a:t>
            </a:r>
          </a:p>
          <a:p>
            <a:r>
              <a:rPr lang="en-US" sz="2000" dirty="0"/>
              <a:t>First of all we have made calculations about the distances between the cities.</a:t>
            </a:r>
          </a:p>
          <a:p>
            <a:r>
              <a:rPr lang="en-US" sz="2000" dirty="0"/>
              <a:t>After that we researched the population of the 7 </a:t>
            </a:r>
            <a:r>
              <a:rPr lang="en-US" sz="2000" dirty="0" err="1"/>
              <a:t>cit</a:t>
            </a:r>
            <a:r>
              <a:rPr lang="hu-HU" sz="2000" dirty="0" err="1"/>
              <a:t>ies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endParaRPr lang="hu-HU" sz="1800" dirty="0"/>
          </a:p>
          <a:p>
            <a:endParaRPr lang="hu-HU" sz="1800" dirty="0"/>
          </a:p>
          <a:p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4018079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artalom helye 4" descr="A képen épület, égbolt, kültéri, társasház látható&#10;&#10;A leírás teljesen megbízható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1" r="10669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 fontScale="90000"/>
          </a:bodyPr>
          <a:lstStyle/>
          <a:p>
            <a:r>
              <a:rPr lang="en-US" dirty="0"/>
              <a:t>These were the basic calculations</a:t>
            </a:r>
            <a:r>
              <a:rPr lang="hu-HU" dirty="0"/>
              <a:t>:</a:t>
            </a:r>
            <a:br>
              <a:rPr lang="en-US" dirty="0"/>
            </a:br>
            <a:endParaRPr lang="hu-HU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en-US" sz="1800" dirty="0"/>
              <a:t>We have add </a:t>
            </a:r>
            <a:r>
              <a:rPr lang="hu-HU" sz="1800" dirty="0" err="1"/>
              <a:t>up</a:t>
            </a:r>
            <a:r>
              <a:rPr lang="hu-HU" sz="1800" dirty="0"/>
              <a:t> </a:t>
            </a:r>
            <a:r>
              <a:rPr lang="hu-HU" sz="1800" dirty="0" err="1"/>
              <a:t>the</a:t>
            </a:r>
            <a:r>
              <a:rPr lang="hu-HU" sz="1800" dirty="0"/>
              <a:t> </a:t>
            </a:r>
            <a:r>
              <a:rPr lang="hu-HU" sz="1800" dirty="0" err="1"/>
              <a:t>distances</a:t>
            </a:r>
            <a:r>
              <a:rPr lang="hu-HU" sz="1800" dirty="0"/>
              <a:t> </a:t>
            </a:r>
            <a:r>
              <a:rPr lang="hu-HU" sz="1800" dirty="0" err="1"/>
              <a:t>between</a:t>
            </a:r>
            <a:r>
              <a:rPr lang="hu-HU" sz="1800" dirty="0"/>
              <a:t> </a:t>
            </a:r>
            <a:r>
              <a:rPr lang="hu-HU" sz="1800" dirty="0" err="1"/>
              <a:t>the</a:t>
            </a:r>
            <a:r>
              <a:rPr lang="hu-HU" sz="1800" dirty="0"/>
              <a:t> </a:t>
            </a:r>
            <a:r>
              <a:rPr lang="hu-HU" sz="1800" dirty="0" err="1"/>
              <a:t>cities</a:t>
            </a:r>
            <a:r>
              <a:rPr lang="en-US" sz="1800" dirty="0"/>
              <a:t>.</a:t>
            </a:r>
          </a:p>
          <a:p>
            <a:r>
              <a:rPr lang="en-US" sz="1800" dirty="0"/>
              <a:t>After that we were multiplying the</a:t>
            </a:r>
            <a:r>
              <a:rPr lang="hu-HU" sz="1800" dirty="0"/>
              <a:t>se</a:t>
            </a:r>
            <a:r>
              <a:rPr lang="en-US" sz="1800" dirty="0"/>
              <a:t> distances with the population</a:t>
            </a:r>
            <a:r>
              <a:rPr lang="hu-HU" sz="1800" dirty="0"/>
              <a:t>s of </a:t>
            </a:r>
            <a:r>
              <a:rPr lang="hu-HU" sz="1800" dirty="0" err="1"/>
              <a:t>the</a:t>
            </a:r>
            <a:r>
              <a:rPr lang="hu-HU" sz="1800" dirty="0"/>
              <a:t> </a:t>
            </a:r>
            <a:r>
              <a:rPr lang="hu-HU" sz="1800" dirty="0" err="1"/>
              <a:t>cities</a:t>
            </a:r>
            <a:r>
              <a:rPr lang="en-US" sz="1800" dirty="0"/>
              <a:t>.</a:t>
            </a:r>
          </a:p>
          <a:p>
            <a:r>
              <a:rPr lang="hu-HU" sz="1800" dirty="0" err="1"/>
              <a:t>After</a:t>
            </a:r>
            <a:r>
              <a:rPr lang="hu-HU" sz="1800" dirty="0"/>
              <a:t> </a:t>
            </a:r>
            <a:r>
              <a:rPr lang="hu-HU" sz="1800" dirty="0" err="1"/>
              <a:t>that</a:t>
            </a:r>
            <a:r>
              <a:rPr lang="en-US" sz="1800" dirty="0"/>
              <a:t> we could </a:t>
            </a:r>
            <a:r>
              <a:rPr lang="en-US" sz="1800" dirty="0" err="1"/>
              <a:t>divid</a:t>
            </a:r>
            <a:r>
              <a:rPr lang="hu-HU" sz="1800" dirty="0"/>
              <a:t>e</a:t>
            </a:r>
            <a:r>
              <a:rPr lang="en-US" sz="1800" dirty="0"/>
              <a:t> the final km number</a:t>
            </a:r>
            <a:r>
              <a:rPr lang="hu-HU" sz="1800" dirty="0"/>
              <a:t>s</a:t>
            </a:r>
            <a:r>
              <a:rPr lang="en-US" sz="1800" dirty="0"/>
              <a:t> with the total population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We built the hospital where </a:t>
            </a:r>
            <a:r>
              <a:rPr lang="hu-HU" sz="1800" dirty="0" err="1"/>
              <a:t>there</a:t>
            </a:r>
            <a:r>
              <a:rPr lang="hu-HU" sz="1800" dirty="0"/>
              <a:t> </a:t>
            </a:r>
            <a:r>
              <a:rPr lang="en-US" sz="1800" dirty="0"/>
              <a:t>was the lowest km number.</a:t>
            </a:r>
          </a:p>
        </p:txBody>
      </p:sp>
    </p:spTree>
    <p:extLst>
      <p:ext uri="{BB962C8B-B14F-4D97-AF65-F5344CB8AC3E}">
        <p14:creationId xmlns:p14="http://schemas.microsoft.com/office/powerpoint/2010/main" val="229200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776091" y="481264"/>
            <a:ext cx="2212848" cy="1857871"/>
          </a:xfrm>
          <a:prstGeom prst="rect">
            <a:avLst/>
          </a:prstGeom>
          <a:solidFill>
            <a:srgbClr val="FD8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398651" y="3497931"/>
            <a:ext cx="2212848" cy="2889154"/>
          </a:xfrm>
          <a:prstGeom prst="rect">
            <a:avLst/>
          </a:prstGeom>
          <a:solidFill>
            <a:srgbClr val="623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73614" y="1701532"/>
            <a:ext cx="4846320" cy="0"/>
          </a:xfrm>
          <a:prstGeom prst="line">
            <a:avLst/>
          </a:prstGeom>
          <a:ln>
            <a:solidFill>
              <a:srgbClr val="623D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9" r="10272" b="-2"/>
          <a:stretch/>
        </p:blipFill>
        <p:spPr>
          <a:xfrm>
            <a:off x="8776091" y="2503727"/>
            <a:ext cx="2931277" cy="3897073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3" r="23708" b="-1"/>
          <a:stretch/>
        </p:blipFill>
        <p:spPr>
          <a:xfrm>
            <a:off x="6408277" y="481264"/>
            <a:ext cx="2213811" cy="285579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81734" cy="1212315"/>
          </a:xfrm>
        </p:spPr>
        <p:txBody>
          <a:bodyPr anchor="b">
            <a:normAutofit/>
          </a:bodyPr>
          <a:lstStyle/>
          <a:p>
            <a:r>
              <a:rPr lang="hu-HU" sz="4000" dirty="0" err="1"/>
              <a:t>My</a:t>
            </a:r>
            <a:r>
              <a:rPr lang="hu-HU" sz="4000" dirty="0"/>
              <a:t> </a:t>
            </a:r>
            <a:r>
              <a:rPr lang="hu-HU" sz="4000" dirty="0" err="1"/>
              <a:t>experiences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4981734" cy="4351338"/>
          </a:xfrm>
        </p:spPr>
        <p:txBody>
          <a:bodyPr>
            <a:normAutofit/>
          </a:bodyPr>
          <a:lstStyle/>
          <a:p>
            <a:pPr>
              <a:buClr>
                <a:srgbClr val="623D4B"/>
              </a:buClr>
            </a:pPr>
            <a:r>
              <a:rPr lang="hu-HU" sz="2000" dirty="0"/>
              <a:t>In </a:t>
            </a:r>
            <a:r>
              <a:rPr lang="hu-HU" sz="2000" dirty="0" err="1"/>
              <a:t>total</a:t>
            </a:r>
            <a:r>
              <a:rPr lang="hu-HU" sz="2000" dirty="0"/>
              <a:t> </a:t>
            </a:r>
            <a:r>
              <a:rPr lang="hu-HU" sz="2000" dirty="0" err="1"/>
              <a:t>it</a:t>
            </a:r>
            <a:r>
              <a:rPr lang="hu-HU" sz="2000" dirty="0"/>
              <a:t> </a:t>
            </a:r>
            <a:r>
              <a:rPr lang="hu-HU" sz="2000" dirty="0" err="1"/>
              <a:t>was</a:t>
            </a:r>
            <a:r>
              <a:rPr lang="hu-HU" sz="2000" dirty="0"/>
              <a:t> a </a:t>
            </a:r>
            <a:r>
              <a:rPr lang="hu-HU" sz="2000" dirty="0" err="1"/>
              <a:t>really</a:t>
            </a:r>
            <a:r>
              <a:rPr lang="hu-HU" sz="2000" dirty="0"/>
              <a:t> </a:t>
            </a:r>
            <a:r>
              <a:rPr lang="hu-HU" sz="2000" dirty="0" err="1"/>
              <a:t>good</a:t>
            </a:r>
            <a:r>
              <a:rPr lang="hu-HU" sz="2000" dirty="0"/>
              <a:t> </a:t>
            </a:r>
            <a:r>
              <a:rPr lang="hu-HU" sz="2000" dirty="0" err="1"/>
              <a:t>learnig</a:t>
            </a:r>
            <a:r>
              <a:rPr lang="hu-HU" sz="2000" dirty="0"/>
              <a:t> </a:t>
            </a:r>
            <a:r>
              <a:rPr lang="hu-HU" sz="2000" dirty="0" err="1"/>
              <a:t>period</a:t>
            </a:r>
            <a:r>
              <a:rPr lang="hu-HU" sz="2000" dirty="0"/>
              <a:t>, </a:t>
            </a:r>
            <a:r>
              <a:rPr lang="hu-HU" sz="2000" dirty="0" err="1"/>
              <a:t>because</a:t>
            </a:r>
            <a:r>
              <a:rPr lang="hu-HU" sz="2000" dirty="0"/>
              <a:t> </a:t>
            </a:r>
            <a:r>
              <a:rPr lang="hu-HU" sz="2000" dirty="0" err="1"/>
              <a:t>it</a:t>
            </a:r>
            <a:r>
              <a:rPr lang="hu-HU" sz="2000" dirty="0"/>
              <a:t> </a:t>
            </a:r>
            <a:r>
              <a:rPr lang="hu-HU" sz="2000" dirty="0" err="1"/>
              <a:t>was</a:t>
            </a:r>
            <a:r>
              <a:rPr lang="hu-HU" sz="2000" dirty="0"/>
              <a:t>:</a:t>
            </a:r>
          </a:p>
          <a:p>
            <a:pPr>
              <a:buClr>
                <a:srgbClr val="623D4B"/>
              </a:buClr>
            </a:pPr>
            <a:r>
              <a:rPr lang="hu-HU" sz="2000" dirty="0" err="1"/>
              <a:t>Fun</a:t>
            </a:r>
            <a:r>
              <a:rPr lang="hu-HU" sz="2000" dirty="0"/>
              <a:t>, </a:t>
            </a:r>
            <a:r>
              <a:rPr lang="hu-HU" sz="2000" dirty="0" err="1"/>
              <a:t>helpful</a:t>
            </a:r>
            <a:r>
              <a:rPr lang="hu-HU" sz="2000" dirty="0"/>
              <a:t>, </a:t>
            </a:r>
            <a:r>
              <a:rPr lang="hu-HU" sz="2000" dirty="0" err="1"/>
              <a:t>challenging</a:t>
            </a:r>
            <a:r>
              <a:rPr lang="hu-HU" sz="2000" dirty="0"/>
              <a:t>, </a:t>
            </a:r>
            <a:r>
              <a:rPr lang="hu-HU" sz="2000" dirty="0" err="1"/>
              <a:t>entertaining</a:t>
            </a:r>
            <a:r>
              <a:rPr lang="hu-HU" sz="2000" dirty="0"/>
              <a:t> and </a:t>
            </a:r>
            <a:r>
              <a:rPr lang="hu-HU" sz="2000" dirty="0" err="1"/>
              <a:t>something</a:t>
            </a:r>
            <a:r>
              <a:rPr lang="hu-HU" sz="2000" dirty="0"/>
              <a:t> </a:t>
            </a:r>
            <a:r>
              <a:rPr lang="hu-HU" sz="2000" dirty="0" err="1"/>
              <a:t>new</a:t>
            </a:r>
            <a:endParaRPr lang="hu-HU" sz="2000" dirty="0"/>
          </a:p>
          <a:p>
            <a:pPr>
              <a:buClr>
                <a:srgbClr val="623D4B"/>
              </a:buClr>
            </a:pPr>
            <a:r>
              <a:rPr lang="hu-HU" sz="2000" dirty="0" err="1"/>
              <a:t>Before</a:t>
            </a:r>
            <a:r>
              <a:rPr lang="hu-HU" sz="2000" dirty="0"/>
              <a:t> </a:t>
            </a:r>
            <a:r>
              <a:rPr lang="hu-HU" sz="2000" dirty="0" err="1"/>
              <a:t>this</a:t>
            </a:r>
            <a:r>
              <a:rPr lang="hu-HU" sz="2000" dirty="0"/>
              <a:t> project I </a:t>
            </a:r>
            <a:r>
              <a:rPr lang="hu-HU" sz="2000" dirty="0" err="1"/>
              <a:t>didn’t</a:t>
            </a:r>
            <a:r>
              <a:rPr lang="hu-HU" sz="2000" dirty="0"/>
              <a:t> </a:t>
            </a:r>
            <a:r>
              <a:rPr lang="hu-HU" sz="2000" dirty="0" err="1"/>
              <a:t>really</a:t>
            </a:r>
            <a:r>
              <a:rPr lang="hu-HU" sz="2000" dirty="0"/>
              <a:t> </a:t>
            </a:r>
            <a:r>
              <a:rPr lang="hu-HU" sz="2000" dirty="0" err="1"/>
              <a:t>like</a:t>
            </a:r>
            <a:r>
              <a:rPr lang="hu-HU" sz="2000" dirty="0"/>
              <a:t> </a:t>
            </a:r>
            <a:r>
              <a:rPr lang="hu-HU" sz="2000" dirty="0" err="1"/>
              <a:t>maths</a:t>
            </a:r>
            <a:r>
              <a:rPr lang="hu-HU" sz="2000" dirty="0"/>
              <a:t> </a:t>
            </a:r>
            <a:r>
              <a:rPr lang="hu-HU" sz="2000" dirty="0" err="1"/>
              <a:t>but</a:t>
            </a:r>
            <a:r>
              <a:rPr lang="hu-HU" sz="2000" dirty="0"/>
              <a:t> </a:t>
            </a:r>
            <a:r>
              <a:rPr lang="hu-HU" sz="2000" dirty="0" err="1"/>
              <a:t>these</a:t>
            </a:r>
            <a:r>
              <a:rPr lang="hu-HU" sz="2000" dirty="0"/>
              <a:t> 8 </a:t>
            </a:r>
            <a:r>
              <a:rPr lang="hu-HU" sz="2000" dirty="0" err="1"/>
              <a:t>lessons</a:t>
            </a:r>
            <a:r>
              <a:rPr lang="hu-HU" sz="2000" dirty="0"/>
              <a:t> </a:t>
            </a:r>
            <a:r>
              <a:rPr lang="hu-HU" sz="2000" dirty="0" err="1"/>
              <a:t>changed</a:t>
            </a:r>
            <a:r>
              <a:rPr lang="hu-HU" sz="2000" dirty="0"/>
              <a:t> </a:t>
            </a:r>
            <a:r>
              <a:rPr lang="hu-HU" sz="2000" dirty="0" err="1"/>
              <a:t>my</a:t>
            </a:r>
            <a:r>
              <a:rPr lang="hu-HU" sz="2000" dirty="0"/>
              <a:t> </a:t>
            </a:r>
            <a:r>
              <a:rPr lang="hu-HU" sz="2000" dirty="0" err="1"/>
              <a:t>attitude</a:t>
            </a:r>
            <a:endParaRPr lang="hu-HU" sz="2000" dirty="0"/>
          </a:p>
          <a:p>
            <a:pPr>
              <a:buClr>
                <a:srgbClr val="623D4B"/>
              </a:buClr>
            </a:pP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493502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3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90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237</Words>
  <Application>Microsoft Office PowerPoint</Application>
  <PresentationFormat>Szélesvásznú</PresentationFormat>
  <Paragraphs>35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Arial</vt:lpstr>
      <vt:lpstr>Bodoni MT Black</vt:lpstr>
      <vt:lpstr>Calibri</vt:lpstr>
      <vt:lpstr>Calibri Light</vt:lpstr>
      <vt:lpstr>Office-téma</vt:lpstr>
      <vt:lpstr>The maths</vt:lpstr>
      <vt:lpstr>PowerPoint-bemutató</vt:lpstr>
      <vt:lpstr>Statistics</vt:lpstr>
      <vt:lpstr>Working with</vt:lpstr>
      <vt:lpstr>PowerPoint-bemutató</vt:lpstr>
      <vt:lpstr>The final exercise</vt:lpstr>
      <vt:lpstr>These were the basic calculations: </vt:lpstr>
      <vt:lpstr>My experiences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</dc:title>
  <dc:creator>a</dc:creator>
  <cp:lastModifiedBy>a</cp:lastModifiedBy>
  <cp:revision>32</cp:revision>
  <dcterms:created xsi:type="dcterms:W3CDTF">2017-05-12T17:39:19Z</dcterms:created>
  <dcterms:modified xsi:type="dcterms:W3CDTF">2017-05-13T18:37:13Z</dcterms:modified>
</cp:coreProperties>
</file>