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0"/>
  </p:notesMasterIdLst>
  <p:sldIdLst>
    <p:sldId id="256" r:id="rId2"/>
    <p:sldId id="261" r:id="rId3"/>
    <p:sldId id="262" r:id="rId4"/>
    <p:sldId id="257" r:id="rId5"/>
    <p:sldId id="258" r:id="rId6"/>
    <p:sldId id="259" r:id="rId7"/>
    <p:sldId id="263" r:id="rId8"/>
    <p:sldId id="260" r:id="rId9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5" autoAdjust="0"/>
    <p:restoredTop sz="94660"/>
  </p:normalViewPr>
  <p:slideViewPr>
    <p:cSldViewPr snapToGrid="0">
      <p:cViewPr varScale="1">
        <p:scale>
          <a:sx n="86" d="100"/>
          <a:sy n="86" d="100"/>
        </p:scale>
        <p:origin x="66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3367E7-ACC4-4D07-803B-438730CD680C}" type="datetimeFigureOut">
              <a:rPr lang="hu-HU"/>
              <a:t>2017.05.08.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/>
              <a:t>Edit Master text styles</a:t>
            </a:r>
          </a:p>
          <a:p>
            <a:pPr lvl="1"/>
            <a:r>
              <a:rPr lang="hu-HU"/>
              <a:t>Second level</a:t>
            </a:r>
          </a:p>
          <a:p>
            <a:pPr lvl="2"/>
            <a:r>
              <a:rPr lang="hu-HU"/>
              <a:t>Third level</a:t>
            </a:r>
          </a:p>
          <a:p>
            <a:pPr lvl="3"/>
            <a:r>
              <a:rPr lang="hu-HU"/>
              <a:t>Fourth level</a:t>
            </a:r>
          </a:p>
          <a:p>
            <a:pPr lvl="4"/>
            <a:r>
              <a:rPr lang="hu-HU"/>
              <a:t>Fifth level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1D51CE-EEDC-470F-9316-E0ACAEF8FE05}" type="slidenum">
              <a:rPr lang="hu-HU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655670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1D51CE-EEDC-470F-9316-E0ACAEF8FE05}" type="slidenum">
              <a:rPr lang="hu-HU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987942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1D51CE-EEDC-470F-9316-E0ACAEF8FE05}" type="slidenum">
              <a:rPr lang="hu-HU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963996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1D51CE-EEDC-470F-9316-E0ACAEF8FE05}" type="slidenum">
              <a:rPr lang="hu-HU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328406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1D51CE-EEDC-470F-9316-E0ACAEF8FE05}" type="slidenum">
              <a:rPr lang="hu-HU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713409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1D51CE-EEDC-470F-9316-E0ACAEF8FE05}" type="slidenum">
              <a:rPr lang="hu-HU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1599660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1D51CE-EEDC-470F-9316-E0ACAEF8FE05}" type="slidenum">
              <a:rPr lang="hu-HU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736730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1D51CE-EEDC-470F-9316-E0ACAEF8FE05}" type="slidenum">
              <a:rPr lang="hu-HU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92281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/>
              <a:t>Alcím mintájának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1901C-D33B-4565-A7E4-5DF903098DB6}" type="datetimeFigureOut">
              <a:rPr lang="hu-HU" smtClean="0"/>
              <a:t>2017.05.08.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FF2AA-B0B2-4F6D-BCD1-ED89749CA0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317465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1901C-D33B-4565-A7E4-5DF903098DB6}" type="datetimeFigureOut">
              <a:rPr lang="hu-HU" smtClean="0"/>
              <a:t>2017.05.08.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FF2AA-B0B2-4F6D-BCD1-ED89749CA0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630912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1901C-D33B-4565-A7E4-5DF903098DB6}" type="datetimeFigureOut">
              <a:rPr lang="hu-HU" smtClean="0"/>
              <a:t>2017.05.08.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FF2AA-B0B2-4F6D-BCD1-ED89749CA0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722557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1901C-D33B-4565-A7E4-5DF903098DB6}" type="datetimeFigureOut">
              <a:rPr lang="hu-HU" smtClean="0"/>
              <a:t>2017.05.08.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FF2AA-B0B2-4F6D-BCD1-ED89749CA0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105029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1901C-D33B-4565-A7E4-5DF903098DB6}" type="datetimeFigureOut">
              <a:rPr lang="hu-HU" smtClean="0"/>
              <a:t>2017.05.08.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FF2AA-B0B2-4F6D-BCD1-ED89749CA0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563581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1901C-D33B-4565-A7E4-5DF903098DB6}" type="datetimeFigureOut">
              <a:rPr lang="hu-HU" smtClean="0"/>
              <a:t>2017.05.08.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FF2AA-B0B2-4F6D-BCD1-ED89749CA0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46954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1901C-D33B-4565-A7E4-5DF903098DB6}" type="datetimeFigureOut">
              <a:rPr lang="hu-HU" smtClean="0"/>
              <a:t>2017.05.08.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FF2AA-B0B2-4F6D-BCD1-ED89749CA0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291685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1901C-D33B-4565-A7E4-5DF903098DB6}" type="datetimeFigureOut">
              <a:rPr lang="hu-HU" smtClean="0"/>
              <a:t>2017.05.08.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FF2AA-B0B2-4F6D-BCD1-ED89749CA0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978327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1901C-D33B-4565-A7E4-5DF903098DB6}" type="datetimeFigureOut">
              <a:rPr lang="hu-HU" smtClean="0"/>
              <a:t>2017.05.08.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FF2AA-B0B2-4F6D-BCD1-ED89749CA0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781276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1901C-D33B-4565-A7E4-5DF903098DB6}" type="datetimeFigureOut">
              <a:rPr lang="hu-HU" smtClean="0"/>
              <a:t>2017.05.08.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FF2AA-B0B2-4F6D-BCD1-ED89749CA0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030843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1901C-D33B-4565-A7E4-5DF903098DB6}" type="datetimeFigureOut">
              <a:rPr lang="hu-HU" smtClean="0"/>
              <a:t>2017.05.08.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FF2AA-B0B2-4F6D-BCD1-ED89749CA0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830660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F1901C-D33B-4565-A7E4-5DF903098DB6}" type="datetimeFigureOut">
              <a:rPr lang="hu-HU" smtClean="0"/>
              <a:t>2017.05.08.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2FF2AA-B0B2-4F6D-BCD1-ED89749CA0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980629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457325" y="685800"/>
            <a:ext cx="9144000" cy="1646195"/>
          </a:xfrm>
        </p:spPr>
        <p:txBody>
          <a:bodyPr vert="horz" lIns="91440" tIns="45720" rIns="91440" bIns="45720" rtlCol="0" anchor="t">
            <a:normAutofit fontScale="90000"/>
          </a:bodyPr>
          <a:lstStyle/>
          <a:p>
            <a:r>
              <a:rPr lang="hu-HU" dirty="0" err="1">
                <a:latin typeface="Times New Roman"/>
                <a:cs typeface="Times New Roman"/>
              </a:rPr>
              <a:t>Literature</a:t>
            </a:r>
            <a:r>
              <a:rPr lang="hu-HU" dirty="0">
                <a:latin typeface="Times New Roman"/>
                <a:cs typeface="Times New Roman"/>
              </a:rPr>
              <a:t> </a:t>
            </a:r>
            <a:r>
              <a:rPr lang="hu-HU" dirty="0" err="1">
                <a:latin typeface="Times New Roman"/>
                <a:cs typeface="Times New Roman"/>
              </a:rPr>
              <a:t>lessons</a:t>
            </a:r>
          </a:p>
          <a:p>
            <a:pPr algn="l"/>
            <a:br>
              <a:rPr lang="hu-HU" dirty="0"/>
            </a:br>
            <a:endParaRPr lang="hu-HU" dirty="0"/>
          </a:p>
          <a:p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21799" y="1731675"/>
            <a:ext cx="9346201" cy="4638963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/>
            <a:r>
              <a:rPr lang="hu-HU" dirty="0" err="1">
                <a:latin typeface="Times New Roman"/>
                <a:cs typeface="Times New Roman"/>
              </a:rPr>
              <a:t>On</a:t>
            </a:r>
            <a:r>
              <a:rPr lang="hu-HU" dirty="0">
                <a:latin typeface="Times New Roman"/>
                <a:cs typeface="Times New Roman"/>
              </a:rPr>
              <a:t> </a:t>
            </a:r>
            <a:r>
              <a:rPr lang="hu-HU" dirty="0" err="1">
                <a:latin typeface="Times New Roman"/>
                <a:cs typeface="Times New Roman"/>
              </a:rPr>
              <a:t>the</a:t>
            </a:r>
            <a:r>
              <a:rPr lang="hu-HU" dirty="0">
                <a:latin typeface="Times New Roman"/>
                <a:cs typeface="Times New Roman"/>
              </a:rPr>
              <a:t> </a:t>
            </a:r>
            <a:r>
              <a:rPr lang="hu-HU" dirty="0" err="1">
                <a:latin typeface="Times New Roman"/>
                <a:cs typeface="Times New Roman"/>
              </a:rPr>
              <a:t>first</a:t>
            </a:r>
            <a:r>
              <a:rPr lang="hu-HU" dirty="0">
                <a:latin typeface="Times New Roman"/>
                <a:cs typeface="Times New Roman"/>
              </a:rPr>
              <a:t> </a:t>
            </a:r>
            <a:r>
              <a:rPr lang="hu-HU" dirty="0" err="1">
                <a:latin typeface="Times New Roman"/>
                <a:cs typeface="Times New Roman"/>
              </a:rPr>
              <a:t>lesson</a:t>
            </a:r>
            <a:r>
              <a:rPr lang="hu-HU" dirty="0">
                <a:latin typeface="Times New Roman"/>
                <a:cs typeface="Times New Roman"/>
              </a:rPr>
              <a:t> </a:t>
            </a:r>
            <a:r>
              <a:rPr lang="hu-HU" dirty="0" err="1">
                <a:latin typeface="Times New Roman"/>
                <a:cs typeface="Times New Roman"/>
              </a:rPr>
              <a:t>we</a:t>
            </a:r>
            <a:r>
              <a:rPr lang="hu-HU" dirty="0">
                <a:latin typeface="Times New Roman"/>
                <a:cs typeface="Times New Roman"/>
              </a:rPr>
              <a:t> </a:t>
            </a:r>
            <a:r>
              <a:rPr lang="hu-HU" dirty="0" err="1">
                <a:latin typeface="Times New Roman"/>
                <a:cs typeface="Times New Roman"/>
              </a:rPr>
              <a:t>made</a:t>
            </a:r>
            <a:r>
              <a:rPr lang="hu-HU" dirty="0">
                <a:latin typeface="Times New Roman"/>
                <a:cs typeface="Times New Roman"/>
              </a:rPr>
              <a:t> </a:t>
            </a:r>
            <a:r>
              <a:rPr lang="hu-HU" dirty="0" err="1">
                <a:latin typeface="Times New Roman"/>
                <a:cs typeface="Times New Roman"/>
              </a:rPr>
              <a:t>teams</a:t>
            </a:r>
            <a:r>
              <a:rPr lang="hu-HU" dirty="0">
                <a:latin typeface="Times New Roman"/>
                <a:cs typeface="Times New Roman"/>
              </a:rPr>
              <a:t>, </a:t>
            </a:r>
            <a:r>
              <a:rPr lang="hu-HU" dirty="0" err="1">
                <a:latin typeface="Times New Roman"/>
                <a:cs typeface="Times New Roman"/>
              </a:rPr>
              <a:t>our</a:t>
            </a:r>
            <a:r>
              <a:rPr lang="hu-HU" dirty="0">
                <a:latin typeface="Times New Roman"/>
                <a:cs typeface="Times New Roman"/>
              </a:rPr>
              <a:t> </a:t>
            </a:r>
            <a:r>
              <a:rPr lang="hu-HU" dirty="0" err="1">
                <a:latin typeface="Times New Roman"/>
                <a:cs typeface="Times New Roman"/>
              </a:rPr>
              <a:t>according</a:t>
            </a:r>
            <a:r>
              <a:rPr lang="hu-HU" dirty="0">
                <a:latin typeface="Times New Roman"/>
                <a:cs typeface="Times New Roman"/>
              </a:rPr>
              <a:t> </a:t>
            </a:r>
            <a:r>
              <a:rPr lang="hu-HU" dirty="0" err="1">
                <a:latin typeface="Times New Roman"/>
                <a:cs typeface="Times New Roman"/>
              </a:rPr>
              <a:t>to</a:t>
            </a:r>
            <a:r>
              <a:rPr lang="hu-HU" dirty="0">
                <a:latin typeface="Times New Roman"/>
                <a:cs typeface="Times New Roman"/>
              </a:rPr>
              <a:t> </a:t>
            </a:r>
            <a:r>
              <a:rPr lang="hu-HU" dirty="0" err="1">
                <a:latin typeface="Times New Roman"/>
                <a:cs typeface="Times New Roman"/>
              </a:rPr>
              <a:t>agreement</a:t>
            </a:r>
            <a:r>
              <a:rPr lang="hu-HU" dirty="0">
                <a:latin typeface="Times New Roman"/>
                <a:cs typeface="Times New Roman"/>
              </a:rPr>
              <a:t> </a:t>
            </a:r>
            <a:r>
              <a:rPr lang="hu-HU" dirty="0" err="1">
                <a:latin typeface="Times New Roman"/>
                <a:cs typeface="Times New Roman"/>
              </a:rPr>
              <a:t>we</a:t>
            </a:r>
            <a:r>
              <a:rPr lang="hu-HU" dirty="0">
                <a:latin typeface="Times New Roman"/>
                <a:cs typeface="Times New Roman"/>
              </a:rPr>
              <a:t> </a:t>
            </a:r>
            <a:r>
              <a:rPr lang="hu-HU" dirty="0" err="1">
                <a:latin typeface="Times New Roman"/>
                <a:cs typeface="Times New Roman"/>
              </a:rPr>
              <a:t>will</a:t>
            </a:r>
            <a:r>
              <a:rPr lang="hu-HU" dirty="0">
                <a:latin typeface="Times New Roman"/>
                <a:cs typeface="Times New Roman"/>
              </a:rPr>
              <a:t> </a:t>
            </a:r>
            <a:r>
              <a:rPr lang="hu-HU" dirty="0" err="1">
                <a:latin typeface="Times New Roman"/>
                <a:cs typeface="Times New Roman"/>
              </a:rPr>
              <a:t>work</a:t>
            </a:r>
            <a:r>
              <a:rPr lang="hu-HU" dirty="0">
                <a:latin typeface="Times New Roman"/>
                <a:cs typeface="Times New Roman"/>
              </a:rPr>
              <a:t> </a:t>
            </a:r>
            <a:r>
              <a:rPr lang="hu-HU" dirty="0" err="1">
                <a:latin typeface="Times New Roman"/>
                <a:cs typeface="Times New Roman"/>
              </a:rPr>
              <a:t>together</a:t>
            </a:r>
            <a:r>
              <a:rPr lang="hu-HU" dirty="0">
                <a:latin typeface="Times New Roman"/>
                <a:cs typeface="Times New Roman"/>
              </a:rPr>
              <a:t> </a:t>
            </a:r>
            <a:r>
              <a:rPr lang="hu-HU" dirty="0" err="1">
                <a:latin typeface="Times New Roman"/>
                <a:cs typeface="Times New Roman"/>
              </a:rPr>
              <a:t>after</a:t>
            </a:r>
            <a:r>
              <a:rPr lang="hu-HU" dirty="0">
                <a:latin typeface="Times New Roman"/>
                <a:cs typeface="Times New Roman"/>
              </a:rPr>
              <a:t> </a:t>
            </a:r>
            <a:r>
              <a:rPr lang="hu-HU" dirty="0" err="1">
                <a:latin typeface="Times New Roman"/>
                <a:cs typeface="Times New Roman"/>
              </a:rPr>
              <a:t>shool</a:t>
            </a:r>
            <a:r>
              <a:rPr lang="hu-HU" dirty="0">
                <a:latin typeface="Times New Roman"/>
                <a:cs typeface="Times New Roman"/>
              </a:rPr>
              <a:t> and </a:t>
            </a:r>
            <a:r>
              <a:rPr lang="hu-HU" dirty="0" err="1">
                <a:latin typeface="Times New Roman"/>
                <a:cs typeface="Times New Roman"/>
              </a:rPr>
              <a:t>we</a:t>
            </a:r>
            <a:r>
              <a:rPr lang="hu-HU" dirty="0">
                <a:latin typeface="Times New Roman"/>
                <a:cs typeface="Times New Roman"/>
              </a:rPr>
              <a:t> </a:t>
            </a:r>
            <a:r>
              <a:rPr lang="hu-HU" dirty="0" err="1">
                <a:latin typeface="Times New Roman"/>
                <a:cs typeface="Times New Roman"/>
              </a:rPr>
              <a:t>will</a:t>
            </a:r>
            <a:r>
              <a:rPr lang="hu-HU" dirty="0">
                <a:latin typeface="Times New Roman"/>
                <a:cs typeface="Times New Roman"/>
              </a:rPr>
              <a:t> </a:t>
            </a:r>
            <a:r>
              <a:rPr lang="hu-HU" dirty="0" err="1">
                <a:latin typeface="Times New Roman"/>
                <a:cs typeface="Times New Roman"/>
              </a:rPr>
              <a:t>make</a:t>
            </a:r>
            <a:r>
              <a:rPr lang="hu-HU" dirty="0">
                <a:latin typeface="Times New Roman"/>
                <a:cs typeface="Times New Roman"/>
              </a:rPr>
              <a:t> </a:t>
            </a:r>
            <a:r>
              <a:rPr lang="hu-HU" dirty="0" err="1">
                <a:latin typeface="Times New Roman"/>
                <a:cs typeface="Times New Roman"/>
              </a:rPr>
              <a:t>prezentation</a:t>
            </a:r>
            <a:r>
              <a:rPr lang="hu-HU" dirty="0">
                <a:latin typeface="Times New Roman"/>
                <a:cs typeface="Times New Roman"/>
              </a:rPr>
              <a:t> </a:t>
            </a:r>
            <a:r>
              <a:rPr lang="hu-HU" dirty="0" err="1">
                <a:latin typeface="Times New Roman"/>
                <a:cs typeface="Times New Roman"/>
              </a:rPr>
              <a:t>about</a:t>
            </a:r>
            <a:r>
              <a:rPr lang="hu-HU" dirty="0">
                <a:latin typeface="Times New Roman"/>
                <a:cs typeface="Times New Roman"/>
              </a:rPr>
              <a:t> </a:t>
            </a:r>
            <a:r>
              <a:rPr lang="hu-HU" dirty="0" err="1">
                <a:latin typeface="Times New Roman"/>
                <a:cs typeface="Times New Roman"/>
              </a:rPr>
              <a:t>Women's</a:t>
            </a:r>
            <a:r>
              <a:rPr lang="hu-HU" dirty="0">
                <a:latin typeface="Times New Roman"/>
                <a:cs typeface="Times New Roman"/>
              </a:rPr>
              <a:t> </a:t>
            </a:r>
            <a:r>
              <a:rPr lang="hu-HU" dirty="0" err="1">
                <a:latin typeface="Times New Roman"/>
                <a:cs typeface="Times New Roman"/>
              </a:rPr>
              <a:t>Equality.Womens</a:t>
            </a:r>
            <a:r>
              <a:rPr lang="hu-HU" dirty="0">
                <a:latin typeface="Times New Roman"/>
                <a:cs typeface="Times New Roman"/>
              </a:rPr>
              <a:t> </a:t>
            </a:r>
            <a:r>
              <a:rPr lang="hu-HU" dirty="0" err="1">
                <a:latin typeface="Times New Roman"/>
                <a:cs typeface="Times New Roman"/>
              </a:rPr>
              <a:t>only</a:t>
            </a:r>
            <a:r>
              <a:rPr lang="hu-HU" dirty="0">
                <a:latin typeface="Times New Roman"/>
                <a:cs typeface="Times New Roman"/>
              </a:rPr>
              <a:t> </a:t>
            </a:r>
            <a:r>
              <a:rPr lang="hu-HU" dirty="0" err="1">
                <a:latin typeface="Times New Roman"/>
                <a:cs typeface="Times New Roman"/>
              </a:rPr>
              <a:t>cooked,washed,cleaned</a:t>
            </a:r>
            <a:r>
              <a:rPr lang="hu-HU" dirty="0">
                <a:latin typeface="Times New Roman"/>
                <a:cs typeface="Times New Roman"/>
              </a:rPr>
              <a:t> and </a:t>
            </a:r>
            <a:r>
              <a:rPr lang="hu-HU" dirty="0" err="1">
                <a:latin typeface="Times New Roman"/>
                <a:cs typeface="Times New Roman"/>
              </a:rPr>
              <a:t>breed</a:t>
            </a:r>
            <a:r>
              <a:rPr lang="hu-HU" dirty="0">
                <a:latin typeface="Times New Roman"/>
                <a:cs typeface="Times New Roman"/>
              </a:rPr>
              <a:t> </a:t>
            </a:r>
            <a:r>
              <a:rPr lang="hu-HU" dirty="0" err="1">
                <a:latin typeface="Times New Roman"/>
                <a:cs typeface="Times New Roman"/>
              </a:rPr>
              <a:t>their</a:t>
            </a:r>
            <a:r>
              <a:rPr lang="hu-HU" dirty="0">
                <a:latin typeface="Times New Roman"/>
                <a:cs typeface="Times New Roman"/>
              </a:rPr>
              <a:t> </a:t>
            </a:r>
            <a:r>
              <a:rPr lang="hu-HU" dirty="0" err="1">
                <a:latin typeface="Times New Roman"/>
                <a:cs typeface="Times New Roman"/>
              </a:rPr>
              <a:t>childrens</a:t>
            </a:r>
            <a:r>
              <a:rPr lang="hu-HU" dirty="0">
                <a:latin typeface="Times New Roman"/>
                <a:cs typeface="Times New Roman"/>
              </a:rPr>
              <a:t> </a:t>
            </a:r>
            <a:r>
              <a:rPr lang="hu-HU" dirty="0" err="1">
                <a:latin typeface="Times New Roman"/>
                <a:cs typeface="Times New Roman"/>
              </a:rPr>
              <a:t>since</a:t>
            </a:r>
            <a:r>
              <a:rPr lang="hu-HU" dirty="0">
                <a:latin typeface="Times New Roman"/>
                <a:cs typeface="Times New Roman"/>
              </a:rPr>
              <a:t> </a:t>
            </a:r>
            <a:r>
              <a:rPr lang="hu-HU" dirty="0" err="1">
                <a:latin typeface="Times New Roman"/>
                <a:cs typeface="Times New Roman"/>
              </a:rPr>
              <a:t>hundred</a:t>
            </a:r>
            <a:r>
              <a:rPr lang="hu-HU" dirty="0">
                <a:latin typeface="Times New Roman"/>
                <a:cs typeface="Times New Roman"/>
              </a:rPr>
              <a:t> </a:t>
            </a:r>
            <a:r>
              <a:rPr lang="hu-HU" dirty="0" err="1">
                <a:latin typeface="Times New Roman"/>
                <a:cs typeface="Times New Roman"/>
              </a:rPr>
              <a:t>years</a:t>
            </a:r>
            <a:r>
              <a:rPr lang="hu-HU" dirty="0">
                <a:latin typeface="Times New Roman"/>
                <a:cs typeface="Times New Roman"/>
              </a:rPr>
              <a:t> </a:t>
            </a:r>
            <a:r>
              <a:rPr lang="hu-HU" dirty="0" err="1">
                <a:latin typeface="Times New Roman"/>
                <a:cs typeface="Times New Roman"/>
              </a:rPr>
              <a:t>ago.They</a:t>
            </a:r>
            <a:r>
              <a:rPr lang="hu-HU" dirty="0">
                <a:latin typeface="Times New Roman"/>
                <a:cs typeface="Times New Roman"/>
              </a:rPr>
              <a:t> </a:t>
            </a:r>
            <a:r>
              <a:rPr lang="hu-HU" dirty="0" err="1">
                <a:latin typeface="Times New Roman"/>
                <a:cs typeface="Times New Roman"/>
              </a:rPr>
              <a:t>must'nt</a:t>
            </a:r>
            <a:r>
              <a:rPr lang="hu-HU" dirty="0">
                <a:latin typeface="Times New Roman"/>
                <a:cs typeface="Times New Roman"/>
              </a:rPr>
              <a:t> go </a:t>
            </a:r>
            <a:r>
              <a:rPr lang="hu-HU" dirty="0" err="1">
                <a:latin typeface="Times New Roman"/>
                <a:cs typeface="Times New Roman"/>
              </a:rPr>
              <a:t>to</a:t>
            </a:r>
            <a:r>
              <a:rPr lang="hu-HU" dirty="0">
                <a:latin typeface="Times New Roman"/>
                <a:cs typeface="Times New Roman"/>
              </a:rPr>
              <a:t> </a:t>
            </a:r>
            <a:r>
              <a:rPr lang="hu-HU" dirty="0" err="1">
                <a:latin typeface="Times New Roman"/>
                <a:cs typeface="Times New Roman"/>
              </a:rPr>
              <a:t>the</a:t>
            </a:r>
            <a:r>
              <a:rPr lang="hu-HU" dirty="0">
                <a:latin typeface="Times New Roman"/>
                <a:cs typeface="Times New Roman"/>
              </a:rPr>
              <a:t> </a:t>
            </a:r>
            <a:r>
              <a:rPr lang="hu-HU" dirty="0" err="1">
                <a:latin typeface="Times New Roman"/>
                <a:cs typeface="Times New Roman"/>
              </a:rPr>
              <a:t>street</a:t>
            </a:r>
            <a:r>
              <a:rPr lang="hu-HU" dirty="0">
                <a:latin typeface="Times New Roman"/>
                <a:cs typeface="Times New Roman"/>
              </a:rPr>
              <a:t> </a:t>
            </a:r>
            <a:r>
              <a:rPr lang="hu-HU" dirty="0" err="1">
                <a:latin typeface="Times New Roman"/>
                <a:cs typeface="Times New Roman"/>
              </a:rPr>
              <a:t>without</a:t>
            </a:r>
            <a:r>
              <a:rPr lang="hu-HU" dirty="0">
                <a:latin typeface="Times New Roman"/>
                <a:cs typeface="Times New Roman"/>
              </a:rPr>
              <a:t> a boy/man, </a:t>
            </a:r>
            <a:r>
              <a:rPr lang="hu-HU" dirty="0" err="1">
                <a:latin typeface="Times New Roman"/>
                <a:cs typeface="Times New Roman"/>
              </a:rPr>
              <a:t>they</a:t>
            </a:r>
            <a:r>
              <a:rPr lang="hu-HU" dirty="0">
                <a:latin typeface="Times New Roman"/>
                <a:cs typeface="Times New Roman"/>
              </a:rPr>
              <a:t> </a:t>
            </a:r>
            <a:r>
              <a:rPr lang="hu-HU" dirty="0" err="1">
                <a:latin typeface="Times New Roman"/>
                <a:cs typeface="Times New Roman"/>
              </a:rPr>
              <a:t>must'nt</a:t>
            </a:r>
            <a:r>
              <a:rPr lang="hu-HU" dirty="0">
                <a:latin typeface="Times New Roman"/>
                <a:cs typeface="Times New Roman"/>
              </a:rPr>
              <a:t> go </a:t>
            </a:r>
            <a:r>
              <a:rPr lang="hu-HU" dirty="0" err="1">
                <a:latin typeface="Times New Roman"/>
                <a:cs typeface="Times New Roman"/>
              </a:rPr>
              <a:t>to</a:t>
            </a:r>
            <a:r>
              <a:rPr lang="hu-HU" dirty="0">
                <a:latin typeface="Times New Roman"/>
                <a:cs typeface="Times New Roman"/>
              </a:rPr>
              <a:t> </a:t>
            </a:r>
            <a:r>
              <a:rPr lang="hu-HU" dirty="0" err="1">
                <a:latin typeface="Times New Roman"/>
                <a:cs typeface="Times New Roman"/>
              </a:rPr>
              <a:t>the</a:t>
            </a:r>
            <a:r>
              <a:rPr lang="hu-HU" dirty="0">
                <a:latin typeface="Times New Roman"/>
                <a:cs typeface="Times New Roman"/>
              </a:rPr>
              <a:t> </a:t>
            </a:r>
            <a:r>
              <a:rPr lang="hu-HU" dirty="0" err="1">
                <a:latin typeface="Times New Roman"/>
                <a:cs typeface="Times New Roman"/>
              </a:rPr>
              <a:t>celebrations</a:t>
            </a:r>
            <a:r>
              <a:rPr lang="hu-HU" dirty="0">
                <a:latin typeface="Times New Roman"/>
                <a:cs typeface="Times New Roman"/>
              </a:rPr>
              <a:t>, </a:t>
            </a:r>
            <a:r>
              <a:rPr lang="hu-HU" dirty="0" err="1">
                <a:latin typeface="Times New Roman"/>
                <a:cs typeface="Times New Roman"/>
              </a:rPr>
              <a:t>only</a:t>
            </a:r>
            <a:r>
              <a:rPr lang="hu-HU" dirty="0">
                <a:latin typeface="Times New Roman"/>
                <a:cs typeface="Times New Roman"/>
              </a:rPr>
              <a:t> </a:t>
            </a:r>
            <a:r>
              <a:rPr lang="hu-HU" dirty="0" err="1">
                <a:latin typeface="Times New Roman"/>
                <a:cs typeface="Times New Roman"/>
              </a:rPr>
              <a:t>the</a:t>
            </a:r>
            <a:r>
              <a:rPr lang="hu-HU" dirty="0">
                <a:latin typeface="Times New Roman"/>
                <a:cs typeface="Times New Roman"/>
              </a:rPr>
              <a:t> </a:t>
            </a:r>
            <a:r>
              <a:rPr lang="hu-HU" dirty="0" err="1">
                <a:latin typeface="Times New Roman"/>
                <a:cs typeface="Times New Roman"/>
              </a:rPr>
              <a:t>man's.Nowadays</a:t>
            </a:r>
            <a:r>
              <a:rPr lang="hu-HU" dirty="0">
                <a:latin typeface="Times New Roman"/>
                <a:cs typeface="Times New Roman"/>
              </a:rPr>
              <a:t> </a:t>
            </a:r>
            <a:r>
              <a:rPr lang="hu-HU" dirty="0" err="1">
                <a:latin typeface="Times New Roman"/>
                <a:cs typeface="Times New Roman"/>
              </a:rPr>
              <a:t>the</a:t>
            </a:r>
            <a:r>
              <a:rPr lang="hu-HU" dirty="0">
                <a:latin typeface="Times New Roman"/>
                <a:cs typeface="Times New Roman"/>
              </a:rPr>
              <a:t> </a:t>
            </a:r>
            <a:r>
              <a:rPr lang="hu-HU" dirty="0" err="1">
                <a:latin typeface="Times New Roman"/>
                <a:cs typeface="Times New Roman"/>
              </a:rPr>
              <a:t>womens</a:t>
            </a:r>
            <a:r>
              <a:rPr lang="hu-HU" dirty="0">
                <a:latin typeface="Times New Roman"/>
                <a:cs typeface="Times New Roman"/>
              </a:rPr>
              <a:t> has </a:t>
            </a:r>
            <a:r>
              <a:rPr lang="hu-HU" dirty="0" err="1">
                <a:latin typeface="Times New Roman"/>
                <a:cs typeface="Times New Roman"/>
              </a:rPr>
              <a:t>rights</a:t>
            </a:r>
            <a:r>
              <a:rPr lang="hu-HU" dirty="0">
                <a:latin typeface="Times New Roman"/>
                <a:cs typeface="Times New Roman"/>
              </a:rPr>
              <a:t> in Europe and </a:t>
            </a:r>
            <a:r>
              <a:rPr lang="hu-HU" dirty="0" err="1">
                <a:latin typeface="Times New Roman"/>
                <a:cs typeface="Times New Roman"/>
              </a:rPr>
              <a:t>they</a:t>
            </a:r>
            <a:r>
              <a:rPr lang="hu-HU" dirty="0">
                <a:latin typeface="Times New Roman"/>
                <a:cs typeface="Times New Roman"/>
              </a:rPr>
              <a:t> </a:t>
            </a:r>
            <a:r>
              <a:rPr lang="hu-HU" dirty="0" err="1">
                <a:latin typeface="Times New Roman"/>
                <a:cs typeface="Times New Roman"/>
              </a:rPr>
              <a:t>may</a:t>
            </a:r>
            <a:r>
              <a:rPr lang="hu-HU" dirty="0">
                <a:latin typeface="Times New Roman"/>
                <a:cs typeface="Times New Roman"/>
              </a:rPr>
              <a:t> </a:t>
            </a:r>
            <a:r>
              <a:rPr lang="hu-HU" dirty="0" err="1">
                <a:latin typeface="Times New Roman"/>
                <a:cs typeface="Times New Roman"/>
              </a:rPr>
              <a:t>learning</a:t>
            </a:r>
            <a:r>
              <a:rPr lang="hu-HU" dirty="0">
                <a:latin typeface="Times New Roman"/>
                <a:cs typeface="Times New Roman"/>
              </a:rPr>
              <a:t>, </a:t>
            </a:r>
            <a:r>
              <a:rPr lang="hu-HU" dirty="0" err="1">
                <a:latin typeface="Times New Roman"/>
                <a:cs typeface="Times New Roman"/>
              </a:rPr>
              <a:t>driving</a:t>
            </a:r>
            <a:r>
              <a:rPr lang="hu-HU" dirty="0">
                <a:latin typeface="Times New Roman"/>
                <a:cs typeface="Times New Roman"/>
              </a:rPr>
              <a:t> etc.</a:t>
            </a:r>
          </a:p>
          <a:p>
            <a:pPr algn="l"/>
            <a:r>
              <a:rPr lang="hu-HU" dirty="0" err="1">
                <a:latin typeface="Times New Roman"/>
                <a:cs typeface="Times New Roman"/>
              </a:rPr>
              <a:t>Nowadays</a:t>
            </a:r>
            <a:r>
              <a:rPr lang="hu-HU" dirty="0">
                <a:latin typeface="Times New Roman"/>
                <a:cs typeface="Times New Roman"/>
              </a:rPr>
              <a:t> </a:t>
            </a:r>
            <a:r>
              <a:rPr lang="hu-HU" dirty="0" err="1">
                <a:latin typeface="Times New Roman"/>
                <a:cs typeface="Times New Roman"/>
              </a:rPr>
              <a:t>some</a:t>
            </a:r>
            <a:r>
              <a:rPr lang="hu-HU" dirty="0">
                <a:latin typeface="Times New Roman"/>
                <a:cs typeface="Times New Roman"/>
              </a:rPr>
              <a:t> </a:t>
            </a:r>
            <a:r>
              <a:rPr lang="hu-HU" dirty="0" err="1">
                <a:latin typeface="Times New Roman"/>
                <a:cs typeface="Times New Roman"/>
              </a:rPr>
              <a:t>countries</a:t>
            </a:r>
            <a:r>
              <a:rPr lang="hu-HU" dirty="0">
                <a:latin typeface="Times New Roman"/>
                <a:cs typeface="Times New Roman"/>
              </a:rPr>
              <a:t> </a:t>
            </a:r>
            <a:r>
              <a:rPr lang="hu-HU" dirty="0" err="1">
                <a:latin typeface="Times New Roman"/>
                <a:cs typeface="Times New Roman"/>
              </a:rPr>
              <a:t>like</a:t>
            </a:r>
            <a:r>
              <a:rPr lang="hu-HU" dirty="0">
                <a:latin typeface="Times New Roman"/>
                <a:cs typeface="Times New Roman"/>
              </a:rPr>
              <a:t> India </a:t>
            </a:r>
            <a:r>
              <a:rPr lang="hu-HU" dirty="0" err="1">
                <a:latin typeface="Times New Roman"/>
                <a:cs typeface="Times New Roman"/>
              </a:rPr>
              <a:t>the</a:t>
            </a:r>
            <a:r>
              <a:rPr lang="hu-HU" dirty="0">
                <a:latin typeface="Times New Roman"/>
                <a:cs typeface="Times New Roman"/>
              </a:rPr>
              <a:t> </a:t>
            </a:r>
            <a:r>
              <a:rPr lang="hu-HU" dirty="0" err="1">
                <a:latin typeface="Times New Roman"/>
                <a:cs typeface="Times New Roman"/>
              </a:rPr>
              <a:t>indian</a:t>
            </a:r>
            <a:r>
              <a:rPr lang="hu-HU" dirty="0">
                <a:latin typeface="Times New Roman"/>
                <a:cs typeface="Times New Roman"/>
              </a:rPr>
              <a:t> </a:t>
            </a:r>
            <a:r>
              <a:rPr lang="hu-HU" dirty="0" err="1">
                <a:latin typeface="Times New Roman"/>
                <a:cs typeface="Times New Roman"/>
              </a:rPr>
              <a:t>womens</a:t>
            </a:r>
            <a:r>
              <a:rPr lang="hu-HU" dirty="0">
                <a:latin typeface="Times New Roman"/>
                <a:cs typeface="Times New Roman"/>
              </a:rPr>
              <a:t> </a:t>
            </a:r>
            <a:r>
              <a:rPr lang="hu-HU" dirty="0" err="1">
                <a:latin typeface="Times New Roman"/>
                <a:cs typeface="Times New Roman"/>
              </a:rPr>
              <a:t>must'nt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hu-HU" dirty="0">
                <a:latin typeface="Times New Roman"/>
                <a:cs typeface="Times New Roman"/>
              </a:rPr>
              <a:t>drive 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hu-HU" dirty="0">
                <a:latin typeface="Times New Roman"/>
                <a:cs typeface="Times New Roman"/>
              </a:rPr>
              <a:t>go </a:t>
            </a:r>
            <a:r>
              <a:rPr lang="hu-HU" dirty="0" err="1">
                <a:latin typeface="Times New Roman"/>
                <a:cs typeface="Times New Roman"/>
              </a:rPr>
              <a:t>to</a:t>
            </a:r>
            <a:r>
              <a:rPr lang="hu-HU" dirty="0">
                <a:latin typeface="Times New Roman"/>
                <a:cs typeface="Times New Roman"/>
              </a:rPr>
              <a:t> </a:t>
            </a:r>
            <a:r>
              <a:rPr lang="hu-HU" dirty="0" err="1">
                <a:latin typeface="Times New Roman"/>
                <a:cs typeface="Times New Roman"/>
              </a:rPr>
              <a:t>the</a:t>
            </a:r>
            <a:r>
              <a:rPr lang="hu-HU" dirty="0">
                <a:latin typeface="Times New Roman"/>
                <a:cs typeface="Times New Roman"/>
              </a:rPr>
              <a:t> </a:t>
            </a:r>
            <a:r>
              <a:rPr lang="hu-HU" dirty="0" err="1">
                <a:latin typeface="Times New Roman"/>
                <a:cs typeface="Times New Roman"/>
              </a:rPr>
              <a:t>street</a:t>
            </a:r>
            <a:r>
              <a:rPr lang="hu-HU" dirty="0">
                <a:latin typeface="Times New Roman"/>
                <a:cs typeface="Times New Roman"/>
              </a:rPr>
              <a:t> </a:t>
            </a:r>
            <a:r>
              <a:rPr lang="hu-HU" dirty="0" err="1">
                <a:latin typeface="Times New Roman"/>
                <a:cs typeface="Times New Roman"/>
              </a:rPr>
              <a:t>lonely</a:t>
            </a:r>
          </a:p>
          <a:p>
            <a:pPr algn="l"/>
            <a:r>
              <a:rPr lang="hu-HU" dirty="0" err="1">
                <a:latin typeface="Times New Roman"/>
                <a:cs typeface="Times New Roman"/>
              </a:rPr>
              <a:t>They</a:t>
            </a:r>
            <a:r>
              <a:rPr lang="hu-HU" dirty="0">
                <a:latin typeface="Times New Roman"/>
                <a:cs typeface="Times New Roman"/>
              </a:rPr>
              <a:t> </a:t>
            </a:r>
            <a:r>
              <a:rPr lang="hu-HU" dirty="0" err="1">
                <a:latin typeface="Times New Roman"/>
                <a:cs typeface="Times New Roman"/>
              </a:rPr>
              <a:t>are</a:t>
            </a:r>
            <a:r>
              <a:rPr lang="hu-HU" dirty="0">
                <a:latin typeface="Times New Roman"/>
                <a:cs typeface="Times New Roman"/>
              </a:rPr>
              <a:t> </a:t>
            </a:r>
            <a:r>
              <a:rPr lang="hu-HU" dirty="0" err="1">
                <a:latin typeface="Times New Roman"/>
                <a:cs typeface="Times New Roman"/>
              </a:rPr>
              <a:t>only</a:t>
            </a:r>
            <a:r>
              <a:rPr lang="hu-HU" dirty="0">
                <a:latin typeface="Times New Roman"/>
                <a:cs typeface="Times New Roman"/>
              </a:rPr>
              <a:t> a </a:t>
            </a:r>
            <a:r>
              <a:rPr lang="hu-HU" dirty="0" err="1">
                <a:latin typeface="Times New Roman"/>
                <a:cs typeface="Times New Roman"/>
              </a:rPr>
              <a:t>thing</a:t>
            </a:r>
            <a:r>
              <a:rPr lang="hu-HU" dirty="0">
                <a:latin typeface="Times New Roman"/>
                <a:cs typeface="Times New Roman"/>
              </a:rPr>
              <a:t> </a:t>
            </a:r>
            <a:r>
              <a:rPr lang="hu-HU" dirty="0" err="1">
                <a:latin typeface="Times New Roman"/>
                <a:cs typeface="Times New Roman"/>
              </a:rPr>
              <a:t>so</a:t>
            </a:r>
            <a:r>
              <a:rPr lang="hu-HU" dirty="0">
                <a:latin typeface="Times New Roman"/>
                <a:cs typeface="Times New Roman"/>
              </a:rPr>
              <a:t> </a:t>
            </a:r>
            <a:r>
              <a:rPr lang="hu-HU" dirty="0" err="1">
                <a:latin typeface="Times New Roman"/>
                <a:cs typeface="Times New Roman"/>
              </a:rPr>
              <a:t>the</a:t>
            </a:r>
            <a:r>
              <a:rPr lang="hu-HU" dirty="0">
                <a:latin typeface="Times New Roman"/>
                <a:cs typeface="Times New Roman"/>
              </a:rPr>
              <a:t> </a:t>
            </a:r>
            <a:r>
              <a:rPr lang="hu-HU" dirty="0" err="1">
                <a:latin typeface="Times New Roman"/>
                <a:cs typeface="Times New Roman"/>
              </a:rPr>
              <a:t>mans</a:t>
            </a:r>
            <a:r>
              <a:rPr lang="hu-HU" dirty="0">
                <a:latin typeface="Times New Roman"/>
                <a:cs typeface="Times New Roman"/>
              </a:rPr>
              <a:t>/</a:t>
            </a:r>
            <a:r>
              <a:rPr lang="hu-HU" dirty="0" err="1">
                <a:latin typeface="Times New Roman"/>
                <a:cs typeface="Times New Roman"/>
              </a:rPr>
              <a:t>families</a:t>
            </a:r>
            <a:r>
              <a:rPr lang="hu-HU" dirty="0">
                <a:latin typeface="Times New Roman"/>
                <a:cs typeface="Times New Roman"/>
              </a:rPr>
              <a:t> </a:t>
            </a:r>
            <a:r>
              <a:rPr lang="hu-HU" dirty="0" err="1">
                <a:latin typeface="Times New Roman"/>
                <a:cs typeface="Times New Roman"/>
              </a:rPr>
              <a:t>are</a:t>
            </a:r>
            <a:r>
              <a:rPr lang="hu-HU" dirty="0">
                <a:latin typeface="Times New Roman"/>
                <a:cs typeface="Times New Roman"/>
              </a:rPr>
              <a:t> </a:t>
            </a:r>
            <a:r>
              <a:rPr lang="hu-HU" dirty="0" err="1">
                <a:latin typeface="Times New Roman"/>
                <a:cs typeface="Times New Roman"/>
              </a:rPr>
              <a:t>buy</a:t>
            </a:r>
            <a:r>
              <a:rPr lang="hu-HU" dirty="0">
                <a:latin typeface="Times New Roman"/>
                <a:cs typeface="Times New Roman"/>
              </a:rPr>
              <a:t> </a:t>
            </a:r>
            <a:r>
              <a:rPr lang="hu-HU" dirty="0" err="1">
                <a:latin typeface="Times New Roman"/>
                <a:cs typeface="Times New Roman"/>
              </a:rPr>
              <a:t>them</a:t>
            </a:r>
            <a:r>
              <a:rPr lang="hu-HU" dirty="0">
                <a:latin typeface="Times New Roman"/>
                <a:cs typeface="Times New Roman"/>
              </a:rPr>
              <a:t> </a:t>
            </a:r>
            <a:r>
              <a:rPr lang="hu-HU" dirty="0" err="1">
                <a:latin typeface="Times New Roman"/>
                <a:cs typeface="Times New Roman"/>
              </a:rPr>
              <a:t>to</a:t>
            </a:r>
            <a:r>
              <a:rPr lang="hu-HU" dirty="0">
                <a:latin typeface="Times New Roman"/>
                <a:cs typeface="Times New Roman"/>
              </a:rPr>
              <a:t> </a:t>
            </a:r>
            <a:r>
              <a:rPr lang="hu-HU" dirty="0" err="1">
                <a:latin typeface="Times New Roman"/>
                <a:cs typeface="Times New Roman"/>
              </a:rPr>
              <a:t>helot,wife</a:t>
            </a:r>
            <a:r>
              <a:rPr lang="hu-HU" dirty="0">
                <a:latin typeface="Times New Roman"/>
                <a:cs typeface="Times New Roman"/>
              </a:rPr>
              <a:t> </a:t>
            </a:r>
            <a:r>
              <a:rPr lang="hu-HU" dirty="0" err="1">
                <a:latin typeface="Times New Roman"/>
                <a:cs typeface="Times New Roman"/>
              </a:rPr>
              <a:t>or</a:t>
            </a:r>
            <a:r>
              <a:rPr lang="hu-HU" dirty="0">
                <a:latin typeface="Times New Roman"/>
                <a:cs typeface="Times New Roman"/>
              </a:rPr>
              <a:t> </a:t>
            </a:r>
            <a:r>
              <a:rPr lang="hu-HU" dirty="0" err="1">
                <a:latin typeface="Times New Roman"/>
                <a:cs typeface="Times New Roman"/>
              </a:rPr>
              <a:t>whatever</a:t>
            </a:r>
            <a:r>
              <a:rPr lang="hu-HU" dirty="0">
                <a:latin typeface="Times New Roman"/>
                <a:cs typeface="Times New Roman"/>
              </a:rPr>
              <a:t> </a:t>
            </a:r>
            <a:r>
              <a:rPr lang="hu-HU" dirty="0" err="1">
                <a:latin typeface="Times New Roman"/>
                <a:cs typeface="Times New Roman"/>
              </a:rPr>
              <a:t>what</a:t>
            </a:r>
            <a:r>
              <a:rPr lang="hu-HU" dirty="0">
                <a:latin typeface="Times New Roman"/>
                <a:cs typeface="Times New Roman"/>
              </a:rPr>
              <a:t> </a:t>
            </a:r>
            <a:r>
              <a:rPr lang="hu-HU" dirty="0" err="1">
                <a:latin typeface="Times New Roman"/>
                <a:cs typeface="Times New Roman"/>
              </a:rPr>
              <a:t>the</a:t>
            </a:r>
            <a:r>
              <a:rPr lang="hu-HU" dirty="0">
                <a:latin typeface="Times New Roman"/>
                <a:cs typeface="Times New Roman"/>
              </a:rPr>
              <a:t> </a:t>
            </a:r>
            <a:r>
              <a:rPr lang="hu-HU" dirty="0" err="1">
                <a:latin typeface="Times New Roman"/>
                <a:cs typeface="Times New Roman"/>
              </a:rPr>
              <a:t>mans</a:t>
            </a:r>
            <a:r>
              <a:rPr lang="hu-HU" dirty="0">
                <a:latin typeface="Times New Roman"/>
                <a:cs typeface="Times New Roman"/>
              </a:rPr>
              <a:t> </a:t>
            </a:r>
            <a:r>
              <a:rPr lang="hu-HU" dirty="0" err="1">
                <a:latin typeface="Times New Roman"/>
                <a:cs typeface="Times New Roman"/>
              </a:rPr>
              <a:t>want.Womens</a:t>
            </a:r>
            <a:r>
              <a:rPr lang="hu-HU" dirty="0">
                <a:latin typeface="Times New Roman"/>
                <a:cs typeface="Times New Roman"/>
              </a:rPr>
              <a:t> start </a:t>
            </a:r>
            <a:r>
              <a:rPr lang="hu-HU" dirty="0" err="1">
                <a:latin typeface="Times New Roman"/>
                <a:cs typeface="Times New Roman"/>
              </a:rPr>
              <a:t>Feminist</a:t>
            </a:r>
            <a:r>
              <a:rPr lang="hu-HU" dirty="0">
                <a:latin typeface="Times New Roman"/>
                <a:cs typeface="Times New Roman"/>
              </a:rPr>
              <a:t> </a:t>
            </a:r>
            <a:r>
              <a:rPr lang="hu-HU" dirty="0" err="1">
                <a:latin typeface="Times New Roman"/>
                <a:cs typeface="Times New Roman"/>
              </a:rPr>
              <a:t>Campaign</a:t>
            </a:r>
            <a:r>
              <a:rPr lang="hu-HU" dirty="0">
                <a:latin typeface="Times New Roman"/>
                <a:cs typeface="Times New Roman"/>
              </a:rPr>
              <a:t> </a:t>
            </a:r>
            <a:r>
              <a:rPr lang="hu-HU" dirty="0" err="1">
                <a:latin typeface="Times New Roman"/>
                <a:cs typeface="Times New Roman"/>
              </a:rPr>
              <a:t>aganist</a:t>
            </a:r>
            <a:r>
              <a:rPr lang="hu-HU" dirty="0">
                <a:latin typeface="Times New Roman"/>
                <a:cs typeface="Times New Roman"/>
              </a:rPr>
              <a:t> and </a:t>
            </a:r>
            <a:r>
              <a:rPr lang="hu-HU" dirty="0" err="1">
                <a:latin typeface="Times New Roman"/>
                <a:cs typeface="Times New Roman"/>
              </a:rPr>
              <a:t>than</a:t>
            </a:r>
            <a:r>
              <a:rPr lang="hu-HU" dirty="0">
                <a:latin typeface="Times New Roman"/>
                <a:cs typeface="Times New Roman"/>
              </a:rPr>
              <a:t> </a:t>
            </a:r>
            <a:r>
              <a:rPr lang="hu-HU" dirty="0" err="1">
                <a:latin typeface="Times New Roman"/>
                <a:cs typeface="Times New Roman"/>
              </a:rPr>
              <a:t>somes</a:t>
            </a:r>
            <a:r>
              <a:rPr lang="hu-HU" dirty="0">
                <a:latin typeface="Times New Roman"/>
                <a:cs typeface="Times New Roman"/>
              </a:rPr>
              <a:t> </a:t>
            </a:r>
            <a:r>
              <a:rPr lang="hu-HU" dirty="0" err="1">
                <a:latin typeface="Times New Roman"/>
                <a:cs typeface="Times New Roman"/>
              </a:rPr>
              <a:t>countries</a:t>
            </a:r>
            <a:r>
              <a:rPr lang="hu-HU" dirty="0">
                <a:latin typeface="Times New Roman"/>
                <a:cs typeface="Times New Roman"/>
              </a:rPr>
              <a:t> </a:t>
            </a:r>
            <a:r>
              <a:rPr lang="hu-HU" dirty="0" err="1">
                <a:latin typeface="Times New Roman"/>
                <a:cs typeface="Times New Roman"/>
              </a:rPr>
              <a:t>they</a:t>
            </a:r>
            <a:r>
              <a:rPr lang="hu-HU" dirty="0">
                <a:latin typeface="Times New Roman"/>
                <a:cs typeface="Times New Roman"/>
              </a:rPr>
              <a:t> </a:t>
            </a:r>
            <a:r>
              <a:rPr lang="hu-HU" dirty="0" err="1">
                <a:latin typeface="Times New Roman"/>
                <a:cs typeface="Times New Roman"/>
              </a:rPr>
              <a:t>achieve</a:t>
            </a:r>
            <a:r>
              <a:rPr lang="hu-HU" dirty="0">
                <a:latin typeface="Times New Roman"/>
                <a:cs typeface="Times New Roman"/>
              </a:rPr>
              <a:t> </a:t>
            </a:r>
            <a:r>
              <a:rPr lang="hu-HU" dirty="0" err="1">
                <a:latin typeface="Times New Roman"/>
                <a:cs typeface="Times New Roman"/>
              </a:rPr>
              <a:t>rights</a:t>
            </a:r>
            <a:r>
              <a:rPr lang="hu-HU" dirty="0">
                <a:latin typeface="Times New Roman"/>
                <a:cs typeface="Times New Roman"/>
              </a:rPr>
              <a:t>.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2667484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Kép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813" y="0"/>
            <a:ext cx="12171362" cy="685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15236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Kép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61075" y="38100"/>
            <a:ext cx="6046788" cy="6820988"/>
          </a:xfrm>
          <a:prstGeom prst="rect">
            <a:avLst/>
          </a:prstGeom>
        </p:spPr>
      </p:pic>
      <p:pic>
        <p:nvPicPr>
          <p:cNvPr id="5" name="Kép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0"/>
            <a:ext cx="6030913" cy="68758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51786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923925" y="228600"/>
            <a:ext cx="10515600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hu-HU" dirty="0" err="1">
                <a:latin typeface="Times New Roman"/>
                <a:cs typeface="Times New Roman"/>
              </a:rPr>
              <a:t>We</a:t>
            </a:r>
            <a:r>
              <a:rPr lang="hu-HU" dirty="0">
                <a:latin typeface="Times New Roman"/>
                <a:cs typeface="Times New Roman"/>
              </a:rPr>
              <a:t> </a:t>
            </a:r>
            <a:r>
              <a:rPr lang="hu-HU" dirty="0" err="1">
                <a:latin typeface="Times New Roman"/>
                <a:cs typeface="Times New Roman"/>
              </a:rPr>
              <a:t>saw</a:t>
            </a:r>
            <a:r>
              <a:rPr lang="hu-HU" dirty="0">
                <a:latin typeface="Times New Roman"/>
                <a:cs typeface="Times New Roman"/>
              </a:rPr>
              <a:t> </a:t>
            </a:r>
            <a:r>
              <a:rPr lang="hu-HU" dirty="0" err="1">
                <a:latin typeface="Times New Roman"/>
                <a:cs typeface="Times New Roman"/>
              </a:rPr>
              <a:t>the</a:t>
            </a:r>
            <a:r>
              <a:rPr lang="hu-HU" dirty="0">
                <a:latin typeface="Times New Roman"/>
                <a:cs typeface="Times New Roman"/>
              </a:rPr>
              <a:t> </a:t>
            </a:r>
            <a:r>
              <a:rPr lang="hu-HU" dirty="0" err="1">
                <a:latin typeface="Times New Roman"/>
                <a:cs typeface="Times New Roman"/>
              </a:rPr>
              <a:t>movie</a:t>
            </a:r>
            <a:r>
              <a:rPr lang="hu-HU" dirty="0">
                <a:latin typeface="Times New Roman"/>
                <a:cs typeface="Times New Roman"/>
              </a:rPr>
              <a:t> and </a:t>
            </a:r>
            <a:r>
              <a:rPr lang="hu-HU" dirty="0" err="1">
                <a:latin typeface="Times New Roman"/>
                <a:cs typeface="Times New Roman"/>
              </a:rPr>
              <a:t>we</a:t>
            </a:r>
            <a:r>
              <a:rPr lang="hu-HU" dirty="0">
                <a:latin typeface="Times New Roman"/>
                <a:cs typeface="Times New Roman"/>
              </a:rPr>
              <a:t> </a:t>
            </a:r>
            <a:r>
              <a:rPr lang="hu-HU" dirty="0" err="1">
                <a:latin typeface="Times New Roman"/>
                <a:cs typeface="Times New Roman"/>
              </a:rPr>
              <a:t>analised</a:t>
            </a:r>
            <a:r>
              <a:rPr lang="hu-HU" dirty="0">
                <a:latin typeface="Times New Roman"/>
                <a:cs typeface="Times New Roman"/>
              </a:rPr>
              <a:t> </a:t>
            </a:r>
            <a:r>
              <a:rPr lang="hu-HU" dirty="0" err="1">
                <a:latin typeface="Times New Roman"/>
                <a:cs typeface="Times New Roman"/>
              </a:rPr>
              <a:t>the</a:t>
            </a:r>
            <a:r>
              <a:rPr lang="hu-HU" dirty="0">
                <a:latin typeface="Times New Roman"/>
                <a:cs typeface="Times New Roman"/>
              </a:rPr>
              <a:t> Romeo and </a:t>
            </a:r>
            <a:r>
              <a:rPr lang="hu-HU" dirty="0" err="1">
                <a:latin typeface="Times New Roman"/>
                <a:cs typeface="Times New Roman"/>
              </a:rPr>
              <a:t>Juliet</a:t>
            </a:r>
            <a:r>
              <a:rPr lang="hu-HU" dirty="0">
                <a:latin typeface="Times New Roman"/>
                <a:cs typeface="Times New Roman"/>
              </a:rPr>
              <a:t>, Shakespeare 16-17th </a:t>
            </a:r>
            <a:r>
              <a:rPr lang="hu-HU" dirty="0" err="1">
                <a:latin typeface="Times New Roman"/>
                <a:cs typeface="Times New Roman"/>
              </a:rPr>
              <a:t>centurys</a:t>
            </a:r>
            <a:r>
              <a:rPr lang="hu-HU" dirty="0">
                <a:latin typeface="Times New Roman"/>
                <a:cs typeface="Times New Roman"/>
              </a:rPr>
              <a:t> </a:t>
            </a:r>
            <a:r>
              <a:rPr lang="hu-HU" dirty="0" err="1">
                <a:latin typeface="Times New Roman"/>
                <a:cs typeface="Times New Roman"/>
              </a:rPr>
              <a:t>works.Juliet</a:t>
            </a:r>
            <a:r>
              <a:rPr lang="hu-HU" dirty="0">
                <a:latin typeface="Times New Roman"/>
                <a:cs typeface="Times New Roman"/>
              </a:rPr>
              <a:t> </a:t>
            </a:r>
            <a:r>
              <a:rPr lang="hu-HU" dirty="0" err="1">
                <a:latin typeface="Times New Roman"/>
                <a:cs typeface="Times New Roman"/>
              </a:rPr>
              <a:t>promise</a:t>
            </a:r>
            <a:r>
              <a:rPr lang="hu-HU" dirty="0">
                <a:latin typeface="Times New Roman"/>
                <a:cs typeface="Times New Roman"/>
              </a:rPr>
              <a:t> </a:t>
            </a:r>
            <a:r>
              <a:rPr lang="hu-HU" dirty="0" err="1">
                <a:latin typeface="Times New Roman"/>
                <a:cs typeface="Times New Roman"/>
              </a:rPr>
              <a:t>to</a:t>
            </a:r>
            <a:r>
              <a:rPr lang="hu-HU" dirty="0">
                <a:latin typeface="Times New Roman"/>
                <a:cs typeface="Times New Roman"/>
              </a:rPr>
              <a:t> </a:t>
            </a:r>
            <a:r>
              <a:rPr lang="hu-HU" dirty="0" err="1">
                <a:latin typeface="Times New Roman"/>
                <a:cs typeface="Times New Roman"/>
              </a:rPr>
              <a:t>ther</a:t>
            </a:r>
            <a:r>
              <a:rPr lang="hu-HU" dirty="0">
                <a:latin typeface="Times New Roman"/>
                <a:cs typeface="Times New Roman"/>
              </a:rPr>
              <a:t> </a:t>
            </a:r>
            <a:r>
              <a:rPr lang="hu-HU" dirty="0" err="1">
                <a:latin typeface="Times New Roman"/>
                <a:cs typeface="Times New Roman"/>
              </a:rPr>
              <a:t>mother</a:t>
            </a:r>
            <a:r>
              <a:rPr lang="hu-HU" dirty="0">
                <a:latin typeface="Times New Roman"/>
                <a:cs typeface="Times New Roman"/>
              </a:rPr>
              <a:t> </a:t>
            </a:r>
            <a:r>
              <a:rPr lang="hu-HU" dirty="0" err="1">
                <a:latin typeface="Times New Roman"/>
                <a:cs typeface="Times New Roman"/>
              </a:rPr>
              <a:t>that</a:t>
            </a:r>
            <a:r>
              <a:rPr lang="hu-HU" dirty="0">
                <a:latin typeface="Times New Roman"/>
                <a:cs typeface="Times New Roman"/>
              </a:rPr>
              <a:t> </a:t>
            </a:r>
            <a:r>
              <a:rPr lang="hu-HU" dirty="0" err="1">
                <a:latin typeface="Times New Roman"/>
                <a:cs typeface="Times New Roman"/>
              </a:rPr>
              <a:t>she</a:t>
            </a:r>
            <a:r>
              <a:rPr lang="hu-HU" dirty="0">
                <a:latin typeface="Times New Roman"/>
                <a:cs typeface="Times New Roman"/>
              </a:rPr>
              <a:t> </a:t>
            </a:r>
            <a:r>
              <a:rPr lang="hu-HU" dirty="0" err="1">
                <a:latin typeface="Times New Roman"/>
                <a:cs typeface="Times New Roman"/>
              </a:rPr>
              <a:t>will</a:t>
            </a:r>
            <a:r>
              <a:rPr lang="hu-HU" dirty="0">
                <a:latin typeface="Times New Roman"/>
                <a:cs typeface="Times New Roman"/>
              </a:rPr>
              <a:t> love </a:t>
            </a:r>
            <a:r>
              <a:rPr lang="hu-HU" dirty="0" err="1">
                <a:latin typeface="Times New Roman"/>
                <a:cs typeface="Times New Roman"/>
              </a:rPr>
              <a:t>the</a:t>
            </a:r>
            <a:r>
              <a:rPr lang="hu-HU" dirty="0">
                <a:latin typeface="Times New Roman"/>
                <a:cs typeface="Times New Roman"/>
              </a:rPr>
              <a:t> man </a:t>
            </a:r>
            <a:r>
              <a:rPr lang="hu-HU" dirty="0" err="1">
                <a:latin typeface="Times New Roman"/>
                <a:cs typeface="Times New Roman"/>
              </a:rPr>
              <a:t>what</a:t>
            </a:r>
            <a:r>
              <a:rPr lang="hu-HU" dirty="0">
                <a:latin typeface="Times New Roman"/>
                <a:cs typeface="Times New Roman"/>
              </a:rPr>
              <a:t> </a:t>
            </a:r>
            <a:r>
              <a:rPr lang="hu-HU" dirty="0" err="1">
                <a:latin typeface="Times New Roman"/>
                <a:cs typeface="Times New Roman"/>
              </a:rPr>
              <a:t>their</a:t>
            </a:r>
            <a:r>
              <a:rPr lang="hu-HU" dirty="0">
                <a:latin typeface="Times New Roman"/>
                <a:cs typeface="Times New Roman"/>
              </a:rPr>
              <a:t> </a:t>
            </a:r>
            <a:r>
              <a:rPr lang="hu-HU" dirty="0" err="1">
                <a:latin typeface="Times New Roman"/>
                <a:cs typeface="Times New Roman"/>
              </a:rPr>
              <a:t>perents</a:t>
            </a:r>
            <a:r>
              <a:rPr lang="hu-HU" dirty="0">
                <a:latin typeface="Times New Roman"/>
                <a:cs typeface="Times New Roman"/>
              </a:rPr>
              <a:t> </a:t>
            </a:r>
            <a:r>
              <a:rPr lang="hu-HU" dirty="0" err="1">
                <a:latin typeface="Times New Roman"/>
                <a:cs typeface="Times New Roman"/>
              </a:rPr>
              <a:t>want.She</a:t>
            </a:r>
            <a:r>
              <a:rPr lang="hu-HU" dirty="0">
                <a:latin typeface="Times New Roman"/>
                <a:cs typeface="Times New Roman"/>
              </a:rPr>
              <a:t> </a:t>
            </a:r>
            <a:r>
              <a:rPr lang="hu-HU" dirty="0" err="1">
                <a:latin typeface="Times New Roman"/>
                <a:cs typeface="Times New Roman"/>
              </a:rPr>
              <a:t>could'nt</a:t>
            </a:r>
            <a:r>
              <a:rPr lang="hu-HU" dirty="0">
                <a:latin typeface="Times New Roman"/>
                <a:cs typeface="Times New Roman"/>
              </a:rPr>
              <a:t> </a:t>
            </a:r>
            <a:r>
              <a:rPr lang="hu-HU" dirty="0" err="1">
                <a:latin typeface="Times New Roman"/>
                <a:cs typeface="Times New Roman"/>
              </a:rPr>
              <a:t>say</a:t>
            </a:r>
            <a:r>
              <a:rPr lang="hu-HU" dirty="0">
                <a:latin typeface="Times New Roman"/>
                <a:cs typeface="Times New Roman"/>
              </a:rPr>
              <a:t> </a:t>
            </a:r>
            <a:r>
              <a:rPr lang="hu-HU" dirty="0" err="1">
                <a:latin typeface="Times New Roman"/>
                <a:cs typeface="Times New Roman"/>
              </a:rPr>
              <a:t>who</a:t>
            </a:r>
            <a:r>
              <a:rPr lang="hu-HU" dirty="0">
                <a:latin typeface="Times New Roman"/>
                <a:cs typeface="Times New Roman"/>
              </a:rPr>
              <a:t> </a:t>
            </a:r>
            <a:r>
              <a:rPr lang="hu-HU" dirty="0" err="1">
                <a:latin typeface="Times New Roman"/>
                <a:cs typeface="Times New Roman"/>
              </a:rPr>
              <a:t>will</a:t>
            </a:r>
            <a:r>
              <a:rPr lang="hu-HU" dirty="0">
                <a:latin typeface="Times New Roman"/>
                <a:cs typeface="Times New Roman"/>
              </a:rPr>
              <a:t> love, </a:t>
            </a:r>
            <a:r>
              <a:rPr lang="hu-HU" dirty="0" err="1">
                <a:latin typeface="Times New Roman"/>
                <a:cs typeface="Times New Roman"/>
              </a:rPr>
              <a:t>but</a:t>
            </a:r>
            <a:r>
              <a:rPr lang="hu-HU" dirty="0">
                <a:latin typeface="Times New Roman"/>
                <a:cs typeface="Times New Roman"/>
              </a:rPr>
              <a:t> </a:t>
            </a:r>
            <a:r>
              <a:rPr lang="hu-HU" dirty="0" err="1">
                <a:latin typeface="Times New Roman"/>
                <a:cs typeface="Times New Roman"/>
              </a:rPr>
              <a:t>she</a:t>
            </a:r>
            <a:r>
              <a:rPr lang="hu-HU" dirty="0">
                <a:latin typeface="Times New Roman"/>
                <a:cs typeface="Times New Roman"/>
              </a:rPr>
              <a:t> </a:t>
            </a:r>
            <a:r>
              <a:rPr lang="hu-HU" dirty="0" err="1">
                <a:latin typeface="Times New Roman"/>
                <a:cs typeface="Times New Roman"/>
              </a:rPr>
              <a:t>met</a:t>
            </a:r>
            <a:r>
              <a:rPr lang="hu-HU" dirty="0">
                <a:latin typeface="Times New Roman"/>
                <a:cs typeface="Times New Roman"/>
              </a:rPr>
              <a:t> Romeo </a:t>
            </a:r>
            <a:r>
              <a:rPr lang="hu-HU" dirty="0" err="1">
                <a:latin typeface="Times New Roman"/>
                <a:cs typeface="Times New Roman"/>
              </a:rPr>
              <a:t>on</a:t>
            </a:r>
            <a:r>
              <a:rPr lang="hu-HU" dirty="0">
                <a:latin typeface="Times New Roman"/>
                <a:cs typeface="Times New Roman"/>
              </a:rPr>
              <a:t> a </a:t>
            </a:r>
            <a:r>
              <a:rPr lang="hu-HU" dirty="0" err="1">
                <a:latin typeface="Times New Roman"/>
                <a:cs typeface="Times New Roman"/>
              </a:rPr>
              <a:t>party</a:t>
            </a:r>
            <a:r>
              <a:rPr lang="hu-HU" dirty="0">
                <a:latin typeface="Times New Roman"/>
                <a:cs typeface="Times New Roman"/>
              </a:rPr>
              <a:t> and </a:t>
            </a:r>
            <a:r>
              <a:rPr lang="hu-HU" dirty="0" err="1">
                <a:latin typeface="Times New Roman"/>
                <a:cs typeface="Times New Roman"/>
              </a:rPr>
              <a:t>they</a:t>
            </a:r>
            <a:r>
              <a:rPr lang="hu-HU" dirty="0">
                <a:latin typeface="Times New Roman"/>
                <a:cs typeface="Times New Roman"/>
              </a:rPr>
              <a:t> </a:t>
            </a:r>
            <a:r>
              <a:rPr lang="hu-HU" dirty="0" err="1">
                <a:latin typeface="Times New Roman"/>
                <a:cs typeface="Times New Roman"/>
              </a:rPr>
              <a:t>fall</a:t>
            </a:r>
            <a:r>
              <a:rPr lang="hu-HU" dirty="0">
                <a:latin typeface="Times New Roman"/>
                <a:cs typeface="Times New Roman"/>
              </a:rPr>
              <a:t> in love </a:t>
            </a:r>
            <a:r>
              <a:rPr lang="hu-HU" dirty="0" err="1">
                <a:latin typeface="Times New Roman"/>
                <a:cs typeface="Times New Roman"/>
              </a:rPr>
              <a:t>at</a:t>
            </a:r>
            <a:r>
              <a:rPr lang="hu-HU" dirty="0">
                <a:latin typeface="Times New Roman"/>
                <a:cs typeface="Times New Roman"/>
              </a:rPr>
              <a:t> </a:t>
            </a:r>
            <a:r>
              <a:rPr lang="hu-HU" dirty="0" err="1">
                <a:latin typeface="Times New Roman"/>
                <a:cs typeface="Times New Roman"/>
              </a:rPr>
              <a:t>first</a:t>
            </a:r>
            <a:r>
              <a:rPr lang="hu-HU" dirty="0">
                <a:latin typeface="Times New Roman"/>
                <a:cs typeface="Times New Roman"/>
              </a:rPr>
              <a:t> </a:t>
            </a:r>
            <a:r>
              <a:rPr lang="hu-HU" dirty="0" err="1">
                <a:latin typeface="Times New Roman"/>
                <a:cs typeface="Times New Roman"/>
              </a:rPr>
              <a:t>sight</a:t>
            </a:r>
            <a:r>
              <a:rPr lang="hu-HU" dirty="0">
                <a:latin typeface="Times New Roman"/>
                <a:cs typeface="Times New Roman"/>
              </a:rPr>
              <a:t> </a:t>
            </a:r>
            <a:r>
              <a:rPr lang="hu-HU" dirty="0" err="1">
                <a:latin typeface="Times New Roman"/>
                <a:cs typeface="Times New Roman"/>
              </a:rPr>
              <a:t>so</a:t>
            </a:r>
            <a:r>
              <a:rPr lang="hu-HU" dirty="0">
                <a:latin typeface="Times New Roman"/>
                <a:cs typeface="Times New Roman"/>
              </a:rPr>
              <a:t> </a:t>
            </a:r>
            <a:r>
              <a:rPr lang="hu-HU" dirty="0" err="1">
                <a:latin typeface="Times New Roman"/>
                <a:cs typeface="Times New Roman"/>
              </a:rPr>
              <a:t>she</a:t>
            </a:r>
            <a:r>
              <a:rPr lang="hu-HU" dirty="0">
                <a:latin typeface="Times New Roman"/>
                <a:cs typeface="Times New Roman"/>
              </a:rPr>
              <a:t> </a:t>
            </a:r>
            <a:r>
              <a:rPr lang="hu-HU" dirty="0" err="1">
                <a:latin typeface="Times New Roman"/>
                <a:cs typeface="Times New Roman"/>
              </a:rPr>
              <a:t>don't</a:t>
            </a:r>
            <a:r>
              <a:rPr lang="hu-HU" dirty="0">
                <a:latin typeface="Times New Roman"/>
                <a:cs typeface="Times New Roman"/>
              </a:rPr>
              <a:t> </a:t>
            </a:r>
            <a:r>
              <a:rPr lang="hu-HU" dirty="0" err="1">
                <a:latin typeface="Times New Roman"/>
                <a:cs typeface="Times New Roman"/>
              </a:rPr>
              <a:t>want</a:t>
            </a:r>
            <a:r>
              <a:rPr lang="hu-HU" dirty="0">
                <a:latin typeface="Times New Roman"/>
                <a:cs typeface="Times New Roman"/>
              </a:rPr>
              <a:t> </a:t>
            </a:r>
            <a:r>
              <a:rPr lang="hu-HU" dirty="0" err="1">
                <a:latin typeface="Times New Roman"/>
                <a:cs typeface="Times New Roman"/>
              </a:rPr>
              <a:t>to</a:t>
            </a:r>
            <a:r>
              <a:rPr lang="hu-HU" dirty="0">
                <a:latin typeface="Times New Roman"/>
                <a:cs typeface="Times New Roman"/>
              </a:rPr>
              <a:t> </a:t>
            </a:r>
            <a:r>
              <a:rPr lang="hu-HU" dirty="0" err="1">
                <a:latin typeface="Times New Roman"/>
                <a:cs typeface="Times New Roman"/>
              </a:rPr>
              <a:t>married</a:t>
            </a:r>
            <a:r>
              <a:rPr lang="hu-HU" dirty="0">
                <a:latin typeface="Times New Roman"/>
                <a:cs typeface="Times New Roman"/>
              </a:rPr>
              <a:t> </a:t>
            </a:r>
            <a:r>
              <a:rPr lang="hu-HU" dirty="0" err="1">
                <a:latin typeface="Times New Roman"/>
                <a:cs typeface="Times New Roman"/>
              </a:rPr>
              <a:t>with</a:t>
            </a:r>
            <a:r>
              <a:rPr lang="hu-HU" dirty="0">
                <a:latin typeface="Times New Roman"/>
                <a:cs typeface="Times New Roman"/>
              </a:rPr>
              <a:t> </a:t>
            </a:r>
            <a:r>
              <a:rPr lang="hu-HU" dirty="0" err="1">
                <a:latin typeface="Times New Roman"/>
                <a:cs typeface="Times New Roman"/>
              </a:rPr>
              <a:t>another</a:t>
            </a:r>
            <a:r>
              <a:rPr lang="hu-HU" dirty="0">
                <a:latin typeface="Times New Roman"/>
                <a:cs typeface="Times New Roman"/>
              </a:rPr>
              <a:t> </a:t>
            </a:r>
            <a:r>
              <a:rPr lang="hu-HU" dirty="0" err="1">
                <a:latin typeface="Times New Roman"/>
                <a:cs typeface="Times New Roman"/>
              </a:rPr>
              <a:t>person.When</a:t>
            </a:r>
            <a:r>
              <a:rPr lang="hu-HU" dirty="0">
                <a:latin typeface="Times New Roman"/>
                <a:cs typeface="Times New Roman"/>
              </a:rPr>
              <a:t> </a:t>
            </a:r>
            <a:r>
              <a:rPr lang="hu-HU" dirty="0" err="1">
                <a:latin typeface="Times New Roman"/>
                <a:cs typeface="Times New Roman"/>
              </a:rPr>
              <a:t>their</a:t>
            </a:r>
            <a:r>
              <a:rPr lang="hu-HU" dirty="0">
                <a:latin typeface="Times New Roman"/>
                <a:cs typeface="Times New Roman"/>
              </a:rPr>
              <a:t> </a:t>
            </a:r>
            <a:r>
              <a:rPr lang="hu-HU" dirty="0" err="1">
                <a:latin typeface="Times New Roman"/>
                <a:cs typeface="Times New Roman"/>
              </a:rPr>
              <a:t>father</a:t>
            </a:r>
            <a:r>
              <a:rPr lang="hu-HU" dirty="0">
                <a:latin typeface="Times New Roman"/>
                <a:cs typeface="Times New Roman"/>
              </a:rPr>
              <a:t> </a:t>
            </a:r>
            <a:r>
              <a:rPr lang="hu-HU" dirty="0" err="1">
                <a:latin typeface="Times New Roman"/>
                <a:cs typeface="Times New Roman"/>
              </a:rPr>
              <a:t>heard</a:t>
            </a:r>
            <a:r>
              <a:rPr lang="hu-HU" dirty="0">
                <a:latin typeface="Times New Roman"/>
                <a:cs typeface="Times New Roman"/>
              </a:rPr>
              <a:t> </a:t>
            </a:r>
            <a:r>
              <a:rPr lang="hu-HU" dirty="0" err="1">
                <a:latin typeface="Times New Roman"/>
                <a:cs typeface="Times New Roman"/>
              </a:rPr>
              <a:t>that</a:t>
            </a:r>
            <a:r>
              <a:rPr lang="hu-HU" dirty="0">
                <a:latin typeface="Times New Roman"/>
                <a:cs typeface="Times New Roman"/>
              </a:rPr>
              <a:t> he beat </a:t>
            </a:r>
            <a:r>
              <a:rPr lang="hu-HU" dirty="0" err="1">
                <a:latin typeface="Times New Roman"/>
                <a:cs typeface="Times New Roman"/>
              </a:rPr>
              <a:t>Juliet</a:t>
            </a:r>
            <a:r>
              <a:rPr lang="hu-HU" dirty="0">
                <a:latin typeface="Times New Roman"/>
                <a:cs typeface="Times New Roman"/>
              </a:rPr>
              <a:t> and he </a:t>
            </a:r>
            <a:r>
              <a:rPr lang="hu-HU" dirty="0" err="1">
                <a:latin typeface="Times New Roman"/>
                <a:cs typeface="Times New Roman"/>
              </a:rPr>
              <a:t>say</a:t>
            </a:r>
            <a:r>
              <a:rPr lang="hu-HU" dirty="0">
                <a:latin typeface="Times New Roman"/>
                <a:cs typeface="Times New Roman"/>
              </a:rPr>
              <a:t> </a:t>
            </a:r>
            <a:r>
              <a:rPr lang="hu-HU" dirty="0" err="1">
                <a:latin typeface="Times New Roman"/>
                <a:cs typeface="Times New Roman"/>
              </a:rPr>
              <a:t>she</a:t>
            </a:r>
            <a:r>
              <a:rPr lang="hu-HU" dirty="0">
                <a:latin typeface="Times New Roman"/>
                <a:cs typeface="Times New Roman"/>
              </a:rPr>
              <a:t> </a:t>
            </a:r>
            <a:r>
              <a:rPr lang="hu-HU" dirty="0" err="1">
                <a:latin typeface="Times New Roman"/>
                <a:cs typeface="Times New Roman"/>
              </a:rPr>
              <a:t>will</a:t>
            </a:r>
            <a:r>
              <a:rPr lang="hu-HU" dirty="0">
                <a:latin typeface="Times New Roman"/>
                <a:cs typeface="Times New Roman"/>
              </a:rPr>
              <a:t> </a:t>
            </a:r>
            <a:r>
              <a:rPr lang="hu-HU" dirty="0" err="1">
                <a:latin typeface="Times New Roman"/>
                <a:cs typeface="Times New Roman"/>
              </a:rPr>
              <a:t>not</a:t>
            </a:r>
            <a:r>
              <a:rPr lang="hu-HU" dirty="0">
                <a:latin typeface="Times New Roman"/>
                <a:cs typeface="Times New Roman"/>
              </a:rPr>
              <a:t> </a:t>
            </a:r>
            <a:r>
              <a:rPr lang="hu-HU" dirty="0" err="1">
                <a:latin typeface="Times New Roman"/>
                <a:cs typeface="Times New Roman"/>
              </a:rPr>
              <a:t>their</a:t>
            </a:r>
            <a:r>
              <a:rPr lang="hu-HU" dirty="0">
                <a:latin typeface="Times New Roman"/>
                <a:cs typeface="Times New Roman"/>
              </a:rPr>
              <a:t> </a:t>
            </a:r>
            <a:r>
              <a:rPr lang="hu-HU" dirty="0" err="1">
                <a:latin typeface="Times New Roman"/>
                <a:cs typeface="Times New Roman"/>
              </a:rPr>
              <a:t>children</a:t>
            </a:r>
            <a:r>
              <a:rPr lang="hu-HU" dirty="0">
                <a:latin typeface="Times New Roman"/>
                <a:cs typeface="Times New Roman"/>
              </a:rPr>
              <a:t> </a:t>
            </a:r>
            <a:r>
              <a:rPr lang="hu-HU" dirty="0" err="1">
                <a:latin typeface="Times New Roman"/>
                <a:cs typeface="Times New Roman"/>
              </a:rPr>
              <a:t>if</a:t>
            </a:r>
            <a:r>
              <a:rPr lang="hu-HU" dirty="0">
                <a:latin typeface="Times New Roman"/>
                <a:cs typeface="Times New Roman"/>
              </a:rPr>
              <a:t> </a:t>
            </a:r>
            <a:r>
              <a:rPr lang="hu-HU" dirty="0" err="1">
                <a:latin typeface="Times New Roman"/>
                <a:cs typeface="Times New Roman"/>
              </a:rPr>
              <a:t>she</a:t>
            </a:r>
            <a:r>
              <a:rPr lang="hu-HU" dirty="0">
                <a:latin typeface="Times New Roman"/>
                <a:cs typeface="Times New Roman"/>
              </a:rPr>
              <a:t> </a:t>
            </a:r>
            <a:r>
              <a:rPr lang="hu-HU" dirty="0" err="1">
                <a:latin typeface="Times New Roman"/>
                <a:cs typeface="Times New Roman"/>
              </a:rPr>
              <a:t>isn't</a:t>
            </a:r>
            <a:r>
              <a:rPr lang="hu-HU" dirty="0">
                <a:latin typeface="Times New Roman"/>
                <a:cs typeface="Times New Roman"/>
              </a:rPr>
              <a:t> </a:t>
            </a:r>
            <a:r>
              <a:rPr lang="hu-HU" dirty="0" err="1">
                <a:latin typeface="Times New Roman"/>
                <a:cs typeface="Times New Roman"/>
              </a:rPr>
              <a:t>keep</a:t>
            </a:r>
            <a:r>
              <a:rPr lang="hu-HU" dirty="0">
                <a:latin typeface="Times New Roman"/>
                <a:cs typeface="Times New Roman"/>
              </a:rPr>
              <a:t> </a:t>
            </a:r>
            <a:r>
              <a:rPr lang="hu-HU" dirty="0" err="1">
                <a:latin typeface="Times New Roman"/>
                <a:cs typeface="Times New Roman"/>
              </a:rPr>
              <a:t>her</a:t>
            </a:r>
            <a:r>
              <a:rPr lang="hu-HU" dirty="0">
                <a:latin typeface="Times New Roman"/>
                <a:cs typeface="Times New Roman"/>
              </a:rPr>
              <a:t> </a:t>
            </a:r>
            <a:r>
              <a:rPr lang="hu-HU" dirty="0" err="1">
                <a:latin typeface="Times New Roman"/>
                <a:cs typeface="Times New Roman"/>
              </a:rPr>
              <a:t>promise</a:t>
            </a:r>
            <a:r>
              <a:rPr lang="hu-HU" dirty="0">
                <a:latin typeface="Times New Roman"/>
                <a:cs typeface="Times New Roman"/>
              </a:rPr>
              <a:t>.</a:t>
            </a:r>
            <a:endParaRPr lang="hu-HU" dirty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marL="0" indent="0">
              <a:buNone/>
            </a:pPr>
            <a:endParaRPr lang="hu-HU" dirty="0">
              <a:latin typeface="Times New Roman"/>
              <a:cs typeface="Times New Roman"/>
            </a:endParaRPr>
          </a:p>
        </p:txBody>
      </p:sp>
      <p:pic>
        <p:nvPicPr>
          <p:cNvPr id="4" name="Kép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38450" y="2867025"/>
            <a:ext cx="5978525" cy="36239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94142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artalom helye 6"/>
          <p:cNvSpPr>
            <a:spLocks noGrp="1"/>
          </p:cNvSpPr>
          <p:nvPr>
            <p:ph idx="1"/>
          </p:nvPr>
        </p:nvSpPr>
        <p:spPr>
          <a:xfrm>
            <a:off x="552450" y="333375"/>
            <a:ext cx="10515600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hu-HU" dirty="0" err="1">
                <a:latin typeface="Times New Roman"/>
                <a:cs typeface="Times New Roman"/>
              </a:rPr>
              <a:t>We</a:t>
            </a:r>
            <a:r>
              <a:rPr lang="hu-HU" dirty="0">
                <a:latin typeface="Times New Roman"/>
                <a:cs typeface="Times New Roman"/>
              </a:rPr>
              <a:t> </a:t>
            </a:r>
            <a:r>
              <a:rPr lang="hu-HU" dirty="0" err="1">
                <a:latin typeface="Times New Roman"/>
                <a:cs typeface="Times New Roman"/>
              </a:rPr>
              <a:t>analised</a:t>
            </a:r>
            <a:r>
              <a:rPr lang="hu-HU" dirty="0">
                <a:latin typeface="Times New Roman"/>
                <a:cs typeface="Times New Roman"/>
              </a:rPr>
              <a:t> </a:t>
            </a:r>
            <a:r>
              <a:rPr lang="hu-HU" dirty="0" err="1">
                <a:latin typeface="Times New Roman"/>
                <a:cs typeface="Times New Roman"/>
              </a:rPr>
              <a:t>Pride</a:t>
            </a:r>
            <a:r>
              <a:rPr lang="hu-HU" dirty="0">
                <a:latin typeface="Times New Roman"/>
                <a:cs typeface="Times New Roman"/>
              </a:rPr>
              <a:t> and </a:t>
            </a:r>
            <a:r>
              <a:rPr lang="hu-HU" dirty="0" err="1">
                <a:latin typeface="Times New Roman"/>
                <a:cs typeface="Times New Roman"/>
              </a:rPr>
              <a:t>Prejudice</a:t>
            </a:r>
            <a:r>
              <a:rPr lang="hu-HU" dirty="0">
                <a:latin typeface="Times New Roman"/>
                <a:cs typeface="Times New Roman"/>
              </a:rPr>
              <a:t>, Jane Austin 1700th </a:t>
            </a:r>
            <a:r>
              <a:rPr lang="hu-HU" dirty="0" err="1">
                <a:latin typeface="Times New Roman"/>
                <a:cs typeface="Times New Roman"/>
              </a:rPr>
              <a:t>work</a:t>
            </a:r>
            <a:r>
              <a:rPr lang="hu-HU" dirty="0">
                <a:latin typeface="Times New Roman"/>
                <a:cs typeface="Times New Roman"/>
              </a:rPr>
              <a:t> and </a:t>
            </a:r>
            <a:r>
              <a:rPr lang="hu-HU" dirty="0" err="1">
                <a:latin typeface="Times New Roman"/>
                <a:cs typeface="Times New Roman"/>
              </a:rPr>
              <a:t>we</a:t>
            </a:r>
            <a:r>
              <a:rPr lang="hu-HU" dirty="0">
                <a:latin typeface="Times New Roman"/>
                <a:cs typeface="Times New Roman"/>
              </a:rPr>
              <a:t> </a:t>
            </a:r>
            <a:r>
              <a:rPr lang="hu-HU" dirty="0" err="1">
                <a:latin typeface="Times New Roman"/>
                <a:cs typeface="Times New Roman"/>
              </a:rPr>
              <a:t>made</a:t>
            </a:r>
            <a:r>
              <a:rPr lang="hu-HU" dirty="0">
                <a:latin typeface="Times New Roman"/>
                <a:cs typeface="Times New Roman"/>
              </a:rPr>
              <a:t> a </a:t>
            </a:r>
            <a:r>
              <a:rPr lang="hu-HU" dirty="0" err="1">
                <a:latin typeface="Times New Roman"/>
                <a:cs typeface="Times New Roman"/>
              </a:rPr>
              <a:t>reading</a:t>
            </a:r>
            <a:r>
              <a:rPr lang="hu-HU" dirty="0">
                <a:latin typeface="Times New Roman"/>
                <a:cs typeface="Times New Roman"/>
              </a:rPr>
              <a:t> test </a:t>
            </a:r>
            <a:r>
              <a:rPr lang="hu-HU" dirty="0" err="1">
                <a:latin typeface="Times New Roman"/>
                <a:cs typeface="Times New Roman"/>
              </a:rPr>
              <a:t>from</a:t>
            </a:r>
            <a:r>
              <a:rPr lang="hu-HU" dirty="0">
                <a:latin typeface="Times New Roman"/>
                <a:cs typeface="Times New Roman"/>
              </a:rPr>
              <a:t> </a:t>
            </a:r>
            <a:r>
              <a:rPr lang="hu-HU" dirty="0" err="1">
                <a:latin typeface="Times New Roman"/>
                <a:cs typeface="Times New Roman"/>
              </a:rPr>
              <a:t>this.In</a:t>
            </a:r>
            <a:r>
              <a:rPr lang="hu-HU" dirty="0">
                <a:latin typeface="Times New Roman"/>
                <a:cs typeface="Times New Roman"/>
              </a:rPr>
              <a:t> </a:t>
            </a:r>
            <a:r>
              <a:rPr lang="hu-HU" dirty="0" err="1">
                <a:latin typeface="Times New Roman"/>
                <a:cs typeface="Times New Roman"/>
              </a:rPr>
              <a:t>this</a:t>
            </a:r>
            <a:r>
              <a:rPr lang="hu-HU" dirty="0">
                <a:latin typeface="Times New Roman"/>
                <a:cs typeface="Times New Roman"/>
              </a:rPr>
              <a:t> </a:t>
            </a:r>
            <a:r>
              <a:rPr lang="hu-HU" dirty="0" err="1">
                <a:latin typeface="Times New Roman"/>
                <a:cs typeface="Times New Roman"/>
              </a:rPr>
              <a:t>century's</a:t>
            </a:r>
            <a:r>
              <a:rPr lang="hu-HU" dirty="0">
                <a:latin typeface="Times New Roman"/>
                <a:cs typeface="Times New Roman"/>
              </a:rPr>
              <a:t> </a:t>
            </a:r>
            <a:r>
              <a:rPr lang="hu-HU" dirty="0" err="1">
                <a:latin typeface="Times New Roman"/>
                <a:cs typeface="Times New Roman"/>
              </a:rPr>
              <a:t>the</a:t>
            </a:r>
            <a:r>
              <a:rPr lang="hu-HU" dirty="0">
                <a:latin typeface="Times New Roman"/>
                <a:cs typeface="Times New Roman"/>
              </a:rPr>
              <a:t> </a:t>
            </a:r>
            <a:r>
              <a:rPr lang="hu-HU" dirty="0" err="1">
                <a:latin typeface="Times New Roman"/>
                <a:cs typeface="Times New Roman"/>
              </a:rPr>
              <a:t>same</a:t>
            </a:r>
            <a:r>
              <a:rPr lang="hu-HU" dirty="0">
                <a:latin typeface="Times New Roman"/>
                <a:cs typeface="Times New Roman"/>
              </a:rPr>
              <a:t> </a:t>
            </a:r>
            <a:r>
              <a:rPr lang="hu-HU" dirty="0" err="1">
                <a:latin typeface="Times New Roman"/>
                <a:cs typeface="Times New Roman"/>
              </a:rPr>
              <a:t>situation</a:t>
            </a:r>
            <a:r>
              <a:rPr lang="hu-HU" dirty="0">
                <a:latin typeface="Times New Roman"/>
                <a:cs typeface="Times New Roman"/>
              </a:rPr>
              <a:t> </a:t>
            </a:r>
            <a:r>
              <a:rPr lang="hu-HU" dirty="0" err="1">
                <a:latin typeface="Times New Roman"/>
                <a:cs typeface="Times New Roman"/>
              </a:rPr>
              <a:t>about</a:t>
            </a:r>
            <a:r>
              <a:rPr lang="hu-HU" dirty="0">
                <a:latin typeface="Times New Roman"/>
                <a:cs typeface="Times New Roman"/>
              </a:rPr>
              <a:t> </a:t>
            </a:r>
            <a:r>
              <a:rPr lang="hu-HU" dirty="0" err="1">
                <a:latin typeface="Times New Roman"/>
                <a:cs typeface="Times New Roman"/>
              </a:rPr>
              <a:t>womens</a:t>
            </a:r>
            <a:r>
              <a:rPr lang="hu-HU" dirty="0">
                <a:latin typeface="Times New Roman"/>
                <a:cs typeface="Times New Roman"/>
              </a:rPr>
              <a:t> </a:t>
            </a:r>
            <a:r>
              <a:rPr lang="hu-HU" dirty="0" err="1">
                <a:latin typeface="Times New Roman"/>
                <a:cs typeface="Times New Roman"/>
              </a:rPr>
              <a:t>because</a:t>
            </a:r>
            <a:r>
              <a:rPr lang="hu-HU" dirty="0">
                <a:latin typeface="Times New Roman"/>
                <a:cs typeface="Times New Roman"/>
              </a:rPr>
              <a:t> in </a:t>
            </a:r>
            <a:r>
              <a:rPr lang="hu-HU" dirty="0" err="1">
                <a:latin typeface="Times New Roman"/>
                <a:cs typeface="Times New Roman"/>
              </a:rPr>
              <a:t>this</a:t>
            </a:r>
            <a:r>
              <a:rPr lang="hu-HU" dirty="0">
                <a:latin typeface="Times New Roman"/>
                <a:cs typeface="Times New Roman"/>
              </a:rPr>
              <a:t> </a:t>
            </a:r>
            <a:r>
              <a:rPr lang="hu-HU" dirty="0" err="1">
                <a:latin typeface="Times New Roman"/>
                <a:cs typeface="Times New Roman"/>
              </a:rPr>
              <a:t>years</a:t>
            </a:r>
            <a:r>
              <a:rPr lang="hu-HU" dirty="0">
                <a:latin typeface="Times New Roman"/>
                <a:cs typeface="Times New Roman"/>
              </a:rPr>
              <a:t> </a:t>
            </a:r>
            <a:r>
              <a:rPr lang="hu-HU" dirty="0" err="1">
                <a:latin typeface="Times New Roman"/>
                <a:cs typeface="Times New Roman"/>
              </a:rPr>
              <a:t>too</a:t>
            </a:r>
            <a:r>
              <a:rPr lang="hu-HU" dirty="0">
                <a:latin typeface="Times New Roman"/>
                <a:cs typeface="Times New Roman"/>
              </a:rPr>
              <a:t> </a:t>
            </a:r>
            <a:r>
              <a:rPr lang="hu-HU" dirty="0" err="1">
                <a:latin typeface="Times New Roman"/>
                <a:cs typeface="Times New Roman"/>
              </a:rPr>
              <a:t>the</a:t>
            </a:r>
            <a:r>
              <a:rPr lang="hu-HU" dirty="0">
                <a:latin typeface="Times New Roman"/>
                <a:cs typeface="Times New Roman"/>
              </a:rPr>
              <a:t> </a:t>
            </a:r>
            <a:r>
              <a:rPr lang="hu-HU" dirty="0" err="1">
                <a:latin typeface="Times New Roman"/>
                <a:cs typeface="Times New Roman"/>
              </a:rPr>
              <a:t>parents</a:t>
            </a:r>
            <a:r>
              <a:rPr lang="hu-HU" dirty="0">
                <a:latin typeface="Times New Roman"/>
                <a:cs typeface="Times New Roman"/>
              </a:rPr>
              <a:t> </a:t>
            </a:r>
            <a:r>
              <a:rPr lang="hu-HU" dirty="0" err="1">
                <a:latin typeface="Times New Roman"/>
                <a:cs typeface="Times New Roman"/>
              </a:rPr>
              <a:t>choose</a:t>
            </a:r>
            <a:r>
              <a:rPr lang="hu-HU" dirty="0">
                <a:latin typeface="Times New Roman"/>
                <a:cs typeface="Times New Roman"/>
              </a:rPr>
              <a:t> </a:t>
            </a:r>
            <a:r>
              <a:rPr lang="hu-HU" dirty="0" err="1">
                <a:latin typeface="Times New Roman"/>
                <a:cs typeface="Times New Roman"/>
              </a:rPr>
              <a:t>the</a:t>
            </a:r>
            <a:r>
              <a:rPr lang="hu-HU" dirty="0">
                <a:latin typeface="Times New Roman"/>
                <a:cs typeface="Times New Roman"/>
              </a:rPr>
              <a:t> </a:t>
            </a:r>
            <a:r>
              <a:rPr lang="hu-HU" dirty="0" err="1">
                <a:latin typeface="Times New Roman"/>
                <a:cs typeface="Times New Roman"/>
              </a:rPr>
              <a:t>husband</a:t>
            </a:r>
            <a:r>
              <a:rPr lang="hu-HU" dirty="0">
                <a:latin typeface="Times New Roman"/>
                <a:cs typeface="Times New Roman"/>
              </a:rPr>
              <a:t> </a:t>
            </a:r>
            <a:r>
              <a:rPr lang="hu-HU" dirty="0" err="1">
                <a:latin typeface="Times New Roman"/>
                <a:cs typeface="Times New Roman"/>
              </a:rPr>
              <a:t>for</a:t>
            </a:r>
            <a:r>
              <a:rPr lang="hu-HU" dirty="0">
                <a:latin typeface="Times New Roman"/>
                <a:cs typeface="Times New Roman"/>
              </a:rPr>
              <a:t> </a:t>
            </a:r>
            <a:r>
              <a:rPr lang="hu-HU" dirty="0" err="1">
                <a:latin typeface="Times New Roman"/>
                <a:cs typeface="Times New Roman"/>
              </a:rPr>
              <a:t>their</a:t>
            </a:r>
            <a:r>
              <a:rPr lang="hu-HU" dirty="0">
                <a:latin typeface="Times New Roman"/>
                <a:cs typeface="Times New Roman"/>
              </a:rPr>
              <a:t> </a:t>
            </a:r>
            <a:r>
              <a:rPr lang="hu-HU" dirty="0" err="1">
                <a:latin typeface="Times New Roman"/>
                <a:cs typeface="Times New Roman"/>
              </a:rPr>
              <a:t>daughter</a:t>
            </a:r>
            <a:r>
              <a:rPr lang="hu-HU" dirty="0">
                <a:latin typeface="Times New Roman"/>
                <a:cs typeface="Times New Roman"/>
              </a:rPr>
              <a:t>. </a:t>
            </a:r>
            <a:endParaRPr lang="hu-HU">
              <a:latin typeface="Times New Roman"/>
              <a:cs typeface="Times New Roman"/>
            </a:endParaRPr>
          </a:p>
          <a:p>
            <a:pPr marL="0" indent="0">
              <a:buNone/>
            </a:pPr>
            <a:endParaRPr lang="hu-HU" dirty="0"/>
          </a:p>
        </p:txBody>
      </p:sp>
      <p:pic>
        <p:nvPicPr>
          <p:cNvPr id="8" name="Kép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150" y="2028825"/>
            <a:ext cx="5624513" cy="4667203"/>
          </a:xfrm>
          <a:prstGeom prst="rect">
            <a:avLst/>
          </a:prstGeom>
        </p:spPr>
      </p:pic>
      <p:pic>
        <p:nvPicPr>
          <p:cNvPr id="13" name="Kép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61038" y="1828800"/>
            <a:ext cx="6440487" cy="4824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62429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38175" y="209550"/>
            <a:ext cx="10515600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hu-HU" dirty="0" err="1">
                <a:latin typeface="Times New Roman"/>
                <a:cs typeface="Times New Roman"/>
              </a:rPr>
              <a:t>We</a:t>
            </a:r>
            <a:r>
              <a:rPr lang="hu-HU" dirty="0">
                <a:latin typeface="Times New Roman"/>
                <a:cs typeface="Times New Roman"/>
              </a:rPr>
              <a:t> </a:t>
            </a:r>
            <a:r>
              <a:rPr lang="hu-HU" dirty="0" err="1">
                <a:latin typeface="Times New Roman"/>
                <a:cs typeface="Times New Roman"/>
              </a:rPr>
              <a:t>analised</a:t>
            </a:r>
            <a:r>
              <a:rPr lang="hu-HU" dirty="0">
                <a:latin typeface="Times New Roman"/>
                <a:cs typeface="Times New Roman"/>
              </a:rPr>
              <a:t> Jane </a:t>
            </a:r>
            <a:r>
              <a:rPr lang="hu-HU" dirty="0" err="1">
                <a:latin typeface="Times New Roman"/>
                <a:cs typeface="Times New Roman"/>
              </a:rPr>
              <a:t>Eyre</a:t>
            </a:r>
            <a:r>
              <a:rPr lang="hu-HU" dirty="0">
                <a:latin typeface="Times New Roman"/>
                <a:cs typeface="Times New Roman"/>
              </a:rPr>
              <a:t>, </a:t>
            </a:r>
            <a:r>
              <a:rPr lang="hu-HU" dirty="0" err="1">
                <a:latin typeface="Times New Roman"/>
                <a:cs typeface="Times New Roman"/>
              </a:rPr>
              <a:t>Brontë</a:t>
            </a:r>
            <a:r>
              <a:rPr lang="hu-HU" dirty="0">
                <a:latin typeface="Times New Roman"/>
                <a:cs typeface="Times New Roman"/>
              </a:rPr>
              <a:t> 1947th </a:t>
            </a:r>
            <a:r>
              <a:rPr lang="hu-HU" dirty="0" err="1">
                <a:latin typeface="Times New Roman"/>
                <a:cs typeface="Times New Roman"/>
              </a:rPr>
              <a:t>work.The</a:t>
            </a:r>
            <a:r>
              <a:rPr lang="hu-HU" dirty="0">
                <a:latin typeface="Times New Roman"/>
                <a:cs typeface="Times New Roman"/>
              </a:rPr>
              <a:t> maid Jane </a:t>
            </a:r>
            <a:r>
              <a:rPr lang="hu-HU" dirty="0" err="1">
                <a:latin typeface="Times New Roman"/>
                <a:cs typeface="Times New Roman"/>
              </a:rPr>
              <a:t>fall</a:t>
            </a:r>
            <a:r>
              <a:rPr lang="hu-HU" dirty="0">
                <a:latin typeface="Times New Roman"/>
                <a:cs typeface="Times New Roman"/>
              </a:rPr>
              <a:t> in love </a:t>
            </a:r>
            <a:r>
              <a:rPr lang="hu-HU" dirty="0" err="1">
                <a:latin typeface="Times New Roman"/>
                <a:cs typeface="Times New Roman"/>
              </a:rPr>
              <a:t>into</a:t>
            </a:r>
            <a:r>
              <a:rPr lang="hu-HU" dirty="0">
                <a:latin typeface="Times New Roman"/>
                <a:cs typeface="Times New Roman"/>
              </a:rPr>
              <a:t> </a:t>
            </a:r>
            <a:r>
              <a:rPr lang="hu-HU" dirty="0" err="1">
                <a:latin typeface="Times New Roman"/>
                <a:cs typeface="Times New Roman"/>
              </a:rPr>
              <a:t>the</a:t>
            </a:r>
            <a:r>
              <a:rPr lang="hu-HU" dirty="0">
                <a:latin typeface="Times New Roman"/>
                <a:cs typeface="Times New Roman"/>
              </a:rPr>
              <a:t> lord of </a:t>
            </a:r>
            <a:r>
              <a:rPr lang="hu-HU" dirty="0" err="1">
                <a:latin typeface="Times New Roman"/>
                <a:cs typeface="Times New Roman"/>
              </a:rPr>
              <a:t>the</a:t>
            </a:r>
            <a:r>
              <a:rPr lang="hu-HU" dirty="0">
                <a:latin typeface="Times New Roman"/>
                <a:cs typeface="Times New Roman"/>
              </a:rPr>
              <a:t> </a:t>
            </a:r>
            <a:r>
              <a:rPr lang="hu-HU" dirty="0" err="1">
                <a:latin typeface="Times New Roman"/>
                <a:cs typeface="Times New Roman"/>
              </a:rPr>
              <a:t>house.She</a:t>
            </a:r>
            <a:r>
              <a:rPr lang="hu-HU" dirty="0">
                <a:latin typeface="Times New Roman"/>
                <a:cs typeface="Times New Roman"/>
              </a:rPr>
              <a:t> </a:t>
            </a:r>
            <a:r>
              <a:rPr lang="hu-HU" dirty="0" err="1">
                <a:latin typeface="Times New Roman"/>
                <a:cs typeface="Times New Roman"/>
              </a:rPr>
              <a:t>think</a:t>
            </a:r>
            <a:r>
              <a:rPr lang="hu-HU" dirty="0">
                <a:latin typeface="Times New Roman"/>
                <a:cs typeface="Times New Roman"/>
              </a:rPr>
              <a:t> </a:t>
            </a:r>
            <a:r>
              <a:rPr lang="hu-HU" dirty="0" err="1">
                <a:latin typeface="Times New Roman"/>
                <a:cs typeface="Times New Roman"/>
              </a:rPr>
              <a:t>the</a:t>
            </a:r>
            <a:r>
              <a:rPr lang="hu-HU" dirty="0">
                <a:latin typeface="Times New Roman"/>
                <a:cs typeface="Times New Roman"/>
              </a:rPr>
              <a:t> lord </a:t>
            </a:r>
            <a:r>
              <a:rPr lang="hu-HU" dirty="0" err="1">
                <a:latin typeface="Times New Roman"/>
                <a:cs typeface="Times New Roman"/>
              </a:rPr>
              <a:t>doesn't</a:t>
            </a:r>
            <a:r>
              <a:rPr lang="hu-HU" dirty="0">
                <a:latin typeface="Times New Roman"/>
                <a:cs typeface="Times New Roman"/>
              </a:rPr>
              <a:t> love </a:t>
            </a:r>
            <a:r>
              <a:rPr lang="hu-HU" dirty="0" err="1">
                <a:latin typeface="Times New Roman"/>
                <a:cs typeface="Times New Roman"/>
              </a:rPr>
              <a:t>him</a:t>
            </a:r>
            <a:r>
              <a:rPr lang="hu-HU" dirty="0">
                <a:latin typeface="Times New Roman"/>
                <a:cs typeface="Times New Roman"/>
              </a:rPr>
              <a:t> </a:t>
            </a:r>
            <a:r>
              <a:rPr lang="hu-HU" dirty="0" err="1">
                <a:latin typeface="Times New Roman"/>
                <a:cs typeface="Times New Roman"/>
              </a:rPr>
              <a:t>because</a:t>
            </a:r>
            <a:r>
              <a:rPr lang="hu-HU" dirty="0">
                <a:latin typeface="Times New Roman"/>
                <a:cs typeface="Times New Roman"/>
              </a:rPr>
              <a:t> </a:t>
            </a:r>
            <a:r>
              <a:rPr lang="hu-HU" dirty="0" err="1">
                <a:latin typeface="Times New Roman"/>
                <a:cs typeface="Times New Roman"/>
              </a:rPr>
              <a:t>she</a:t>
            </a:r>
            <a:r>
              <a:rPr lang="hu-HU" dirty="0">
                <a:latin typeface="Times New Roman"/>
                <a:cs typeface="Times New Roman"/>
              </a:rPr>
              <a:t> is </a:t>
            </a:r>
            <a:r>
              <a:rPr lang="hu-HU" dirty="0" err="1">
                <a:latin typeface="Times New Roman"/>
                <a:cs typeface="Times New Roman"/>
              </a:rPr>
              <a:t>only</a:t>
            </a:r>
            <a:r>
              <a:rPr lang="hu-HU" dirty="0">
                <a:latin typeface="Times New Roman"/>
                <a:cs typeface="Times New Roman"/>
              </a:rPr>
              <a:t> a maid, </a:t>
            </a:r>
            <a:r>
              <a:rPr lang="hu-HU" dirty="0" err="1">
                <a:latin typeface="Times New Roman"/>
                <a:cs typeface="Times New Roman"/>
              </a:rPr>
              <a:t>but</a:t>
            </a:r>
            <a:r>
              <a:rPr lang="hu-HU" dirty="0">
                <a:latin typeface="Times New Roman"/>
                <a:cs typeface="Times New Roman"/>
              </a:rPr>
              <a:t> in </a:t>
            </a:r>
            <a:r>
              <a:rPr lang="hu-HU" dirty="0" err="1">
                <a:latin typeface="Times New Roman"/>
                <a:cs typeface="Times New Roman"/>
              </a:rPr>
              <a:t>the</a:t>
            </a:r>
            <a:r>
              <a:rPr lang="hu-HU" dirty="0">
                <a:latin typeface="Times New Roman"/>
                <a:cs typeface="Times New Roman"/>
              </a:rPr>
              <a:t> end </a:t>
            </a:r>
            <a:r>
              <a:rPr lang="hu-HU" dirty="0" err="1">
                <a:latin typeface="Times New Roman"/>
                <a:cs typeface="Times New Roman"/>
              </a:rPr>
              <a:t>the</a:t>
            </a:r>
            <a:r>
              <a:rPr lang="hu-HU" dirty="0">
                <a:latin typeface="Times New Roman"/>
                <a:cs typeface="Times New Roman"/>
              </a:rPr>
              <a:t> lord and Jane </a:t>
            </a:r>
            <a:r>
              <a:rPr lang="hu-HU" dirty="0" err="1">
                <a:latin typeface="Times New Roman"/>
                <a:cs typeface="Times New Roman"/>
              </a:rPr>
              <a:t>will</a:t>
            </a:r>
            <a:r>
              <a:rPr lang="hu-HU" dirty="0">
                <a:latin typeface="Times New Roman"/>
                <a:cs typeface="Times New Roman"/>
              </a:rPr>
              <a:t> </a:t>
            </a:r>
            <a:r>
              <a:rPr lang="hu-HU" dirty="0" err="1">
                <a:latin typeface="Times New Roman"/>
                <a:cs typeface="Times New Roman"/>
              </a:rPr>
              <a:t>lovers.We</a:t>
            </a:r>
            <a:r>
              <a:rPr lang="hu-HU" dirty="0">
                <a:latin typeface="Times New Roman"/>
                <a:cs typeface="Times New Roman"/>
              </a:rPr>
              <a:t> </a:t>
            </a:r>
            <a:r>
              <a:rPr lang="hu-HU" dirty="0" err="1">
                <a:latin typeface="Times New Roman"/>
                <a:cs typeface="Times New Roman"/>
              </a:rPr>
              <a:t>make</a:t>
            </a:r>
            <a:r>
              <a:rPr lang="hu-HU" dirty="0">
                <a:latin typeface="Times New Roman"/>
                <a:cs typeface="Times New Roman"/>
              </a:rPr>
              <a:t> a test </a:t>
            </a:r>
            <a:r>
              <a:rPr lang="hu-HU" dirty="0" err="1">
                <a:latin typeface="Times New Roman"/>
                <a:cs typeface="Times New Roman"/>
              </a:rPr>
              <a:t>about</a:t>
            </a:r>
            <a:r>
              <a:rPr lang="hu-HU" dirty="0">
                <a:latin typeface="Times New Roman"/>
                <a:cs typeface="Times New Roman"/>
              </a:rPr>
              <a:t> </a:t>
            </a:r>
            <a:r>
              <a:rPr lang="hu-HU" dirty="0" err="1">
                <a:latin typeface="Times New Roman"/>
                <a:cs typeface="Times New Roman"/>
              </a:rPr>
              <a:t>it</a:t>
            </a:r>
            <a:r>
              <a:rPr lang="hu-HU" dirty="0">
                <a:latin typeface="Times New Roman"/>
                <a:cs typeface="Times New Roman"/>
              </a:rPr>
              <a:t>.</a:t>
            </a:r>
            <a:endParaRPr lang="hu-HU" dirty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marL="0" indent="0">
              <a:buNone/>
            </a:pPr>
            <a:r>
              <a:rPr lang="hu-HU" dirty="0" err="1">
                <a:latin typeface="Times New Roman"/>
                <a:cs typeface="Times New Roman"/>
              </a:rPr>
              <a:t>Finally</a:t>
            </a:r>
            <a:r>
              <a:rPr lang="hu-HU" dirty="0">
                <a:latin typeface="Times New Roman"/>
                <a:cs typeface="Times New Roman"/>
              </a:rPr>
              <a:t> </a:t>
            </a:r>
            <a:r>
              <a:rPr lang="hu-HU" dirty="0" err="1">
                <a:latin typeface="Times New Roman"/>
                <a:cs typeface="Times New Roman"/>
              </a:rPr>
              <a:t>if</a:t>
            </a:r>
            <a:r>
              <a:rPr lang="hu-HU" dirty="0">
                <a:latin typeface="Times New Roman"/>
                <a:cs typeface="Times New Roman"/>
              </a:rPr>
              <a:t> </a:t>
            </a:r>
            <a:r>
              <a:rPr lang="hu-HU" dirty="0" err="1">
                <a:latin typeface="Times New Roman"/>
                <a:cs typeface="Times New Roman"/>
              </a:rPr>
              <a:t>mans</a:t>
            </a:r>
            <a:r>
              <a:rPr lang="hu-HU" dirty="0">
                <a:latin typeface="Times New Roman"/>
                <a:cs typeface="Times New Roman"/>
              </a:rPr>
              <a:t> had a </a:t>
            </a:r>
            <a:r>
              <a:rPr lang="hu-HU" dirty="0" err="1">
                <a:latin typeface="Times New Roman"/>
                <a:cs typeface="Times New Roman"/>
              </a:rPr>
              <a:t>lot</a:t>
            </a:r>
            <a:r>
              <a:rPr lang="hu-HU" dirty="0">
                <a:latin typeface="Times New Roman"/>
                <a:cs typeface="Times New Roman"/>
              </a:rPr>
              <a:t> of partner he </a:t>
            </a:r>
            <a:r>
              <a:rPr lang="hu-HU" dirty="0" err="1">
                <a:latin typeface="Times New Roman"/>
                <a:cs typeface="Times New Roman"/>
              </a:rPr>
              <a:t>was</a:t>
            </a:r>
            <a:r>
              <a:rPr lang="hu-HU" dirty="0">
                <a:latin typeface="Times New Roman"/>
                <a:cs typeface="Times New Roman"/>
              </a:rPr>
              <a:t> </a:t>
            </a:r>
            <a:r>
              <a:rPr lang="hu-HU" dirty="0" err="1">
                <a:latin typeface="Times New Roman"/>
                <a:cs typeface="Times New Roman"/>
              </a:rPr>
              <a:t>falled,but</a:t>
            </a:r>
            <a:r>
              <a:rPr lang="hu-HU" dirty="0">
                <a:latin typeface="Times New Roman"/>
                <a:cs typeface="Times New Roman"/>
              </a:rPr>
              <a:t> </a:t>
            </a:r>
            <a:r>
              <a:rPr lang="hu-HU" dirty="0" err="1">
                <a:latin typeface="Times New Roman"/>
                <a:cs typeface="Times New Roman"/>
              </a:rPr>
              <a:t>when</a:t>
            </a:r>
            <a:r>
              <a:rPr lang="hu-HU" dirty="0">
                <a:latin typeface="Times New Roman"/>
                <a:cs typeface="Times New Roman"/>
              </a:rPr>
              <a:t> </a:t>
            </a:r>
            <a:r>
              <a:rPr lang="hu-HU" dirty="0" err="1">
                <a:latin typeface="Times New Roman"/>
                <a:cs typeface="Times New Roman"/>
              </a:rPr>
              <a:t>womens</a:t>
            </a:r>
            <a:r>
              <a:rPr lang="hu-HU" dirty="0">
                <a:latin typeface="Times New Roman"/>
                <a:cs typeface="Times New Roman"/>
              </a:rPr>
              <a:t> had </a:t>
            </a:r>
            <a:r>
              <a:rPr lang="hu-HU" dirty="0" err="1">
                <a:latin typeface="Times New Roman"/>
                <a:cs typeface="Times New Roman"/>
              </a:rPr>
              <a:t>they</a:t>
            </a:r>
            <a:r>
              <a:rPr lang="hu-HU" dirty="0">
                <a:latin typeface="Times New Roman"/>
                <a:cs typeface="Times New Roman"/>
              </a:rPr>
              <a:t> </a:t>
            </a:r>
            <a:r>
              <a:rPr lang="hu-HU" dirty="0" err="1">
                <a:latin typeface="Times New Roman"/>
                <a:cs typeface="Times New Roman"/>
              </a:rPr>
              <a:t>are</a:t>
            </a:r>
            <a:r>
              <a:rPr lang="hu-HU" dirty="0">
                <a:latin typeface="Times New Roman"/>
                <a:cs typeface="Times New Roman"/>
              </a:rPr>
              <a:t> </a:t>
            </a:r>
            <a:r>
              <a:rPr lang="hu-HU" dirty="0" err="1">
                <a:latin typeface="Times New Roman"/>
                <a:cs typeface="Times New Roman"/>
              </a:rPr>
              <a:t>rubbish</a:t>
            </a:r>
            <a:r>
              <a:rPr lang="hu-HU" dirty="0">
                <a:latin typeface="Times New Roman"/>
                <a:cs typeface="Times New Roman"/>
              </a:rPr>
              <a:t> </a:t>
            </a:r>
            <a:r>
              <a:rPr lang="hu-HU" dirty="0" err="1">
                <a:latin typeface="Times New Roman"/>
                <a:cs typeface="Times New Roman"/>
              </a:rPr>
              <a:t>or</a:t>
            </a:r>
            <a:r>
              <a:rPr lang="hu-HU" dirty="0">
                <a:latin typeface="Times New Roman"/>
                <a:cs typeface="Times New Roman"/>
              </a:rPr>
              <a:t> </a:t>
            </a:r>
            <a:r>
              <a:rPr lang="hu-HU" dirty="0" err="1">
                <a:latin typeface="Times New Roman"/>
                <a:cs typeface="Times New Roman"/>
              </a:rPr>
              <a:t>when</a:t>
            </a:r>
            <a:r>
              <a:rPr lang="hu-HU" dirty="0">
                <a:latin typeface="Times New Roman"/>
                <a:cs typeface="Times New Roman"/>
              </a:rPr>
              <a:t> </a:t>
            </a:r>
            <a:r>
              <a:rPr lang="hu-HU" dirty="0" err="1">
                <a:latin typeface="Times New Roman"/>
                <a:cs typeface="Times New Roman"/>
              </a:rPr>
              <a:t>the</a:t>
            </a:r>
            <a:r>
              <a:rPr lang="hu-HU" dirty="0">
                <a:latin typeface="Times New Roman"/>
                <a:cs typeface="Times New Roman"/>
              </a:rPr>
              <a:t> </a:t>
            </a:r>
            <a:r>
              <a:rPr lang="hu-HU" dirty="0" err="1">
                <a:latin typeface="Times New Roman"/>
                <a:cs typeface="Times New Roman"/>
              </a:rPr>
              <a:t>mans</a:t>
            </a:r>
            <a:r>
              <a:rPr lang="hu-HU" dirty="0">
                <a:latin typeface="Times New Roman"/>
                <a:cs typeface="Times New Roman"/>
              </a:rPr>
              <a:t> </a:t>
            </a:r>
            <a:r>
              <a:rPr lang="hu-HU" dirty="0" err="1">
                <a:latin typeface="Times New Roman"/>
                <a:cs typeface="Times New Roman"/>
              </a:rPr>
              <a:t>get</a:t>
            </a:r>
            <a:r>
              <a:rPr lang="hu-HU" dirty="0">
                <a:latin typeface="Times New Roman"/>
                <a:cs typeface="Times New Roman"/>
              </a:rPr>
              <a:t> </a:t>
            </a:r>
            <a:r>
              <a:rPr lang="hu-HU" dirty="0" err="1">
                <a:latin typeface="Times New Roman"/>
                <a:cs typeface="Times New Roman"/>
              </a:rPr>
              <a:t>divorced</a:t>
            </a:r>
            <a:r>
              <a:rPr lang="hu-HU" dirty="0">
                <a:latin typeface="Times New Roman"/>
                <a:cs typeface="Times New Roman"/>
              </a:rPr>
              <a:t> </a:t>
            </a:r>
            <a:r>
              <a:rPr lang="hu-HU" dirty="0" err="1">
                <a:latin typeface="Times New Roman"/>
                <a:cs typeface="Times New Roman"/>
              </a:rPr>
              <a:t>it's</a:t>
            </a:r>
            <a:r>
              <a:rPr lang="hu-HU" dirty="0">
                <a:latin typeface="Times New Roman"/>
                <a:cs typeface="Times New Roman"/>
              </a:rPr>
              <a:t> </a:t>
            </a:r>
            <a:r>
              <a:rPr lang="hu-HU" dirty="0" err="1">
                <a:latin typeface="Times New Roman"/>
                <a:cs typeface="Times New Roman"/>
              </a:rPr>
              <a:t>naturall</a:t>
            </a:r>
            <a:r>
              <a:rPr lang="hu-HU" dirty="0">
                <a:latin typeface="Times New Roman"/>
                <a:cs typeface="Times New Roman"/>
              </a:rPr>
              <a:t>, </a:t>
            </a:r>
            <a:r>
              <a:rPr lang="hu-HU" dirty="0" err="1">
                <a:latin typeface="Times New Roman"/>
                <a:cs typeface="Times New Roman"/>
              </a:rPr>
              <a:t>but</a:t>
            </a:r>
            <a:r>
              <a:rPr lang="hu-HU" dirty="0">
                <a:latin typeface="Times New Roman"/>
                <a:cs typeface="Times New Roman"/>
              </a:rPr>
              <a:t> </a:t>
            </a:r>
            <a:r>
              <a:rPr lang="hu-HU" dirty="0" err="1">
                <a:latin typeface="Times New Roman"/>
                <a:cs typeface="Times New Roman"/>
              </a:rPr>
              <a:t>when</a:t>
            </a:r>
            <a:r>
              <a:rPr lang="hu-HU" dirty="0">
                <a:latin typeface="Times New Roman"/>
                <a:cs typeface="Times New Roman"/>
              </a:rPr>
              <a:t> </a:t>
            </a:r>
            <a:r>
              <a:rPr lang="hu-HU" dirty="0" err="1">
                <a:latin typeface="Times New Roman"/>
                <a:cs typeface="Times New Roman"/>
              </a:rPr>
              <a:t>womens</a:t>
            </a:r>
            <a:r>
              <a:rPr lang="hu-HU" dirty="0">
                <a:latin typeface="Times New Roman"/>
                <a:cs typeface="Times New Roman"/>
              </a:rPr>
              <a:t> </a:t>
            </a:r>
            <a:r>
              <a:rPr lang="hu-HU" dirty="0" err="1">
                <a:latin typeface="Times New Roman"/>
                <a:cs typeface="Times New Roman"/>
              </a:rPr>
              <a:t>make</a:t>
            </a:r>
            <a:r>
              <a:rPr lang="hu-HU" dirty="0">
                <a:latin typeface="Times New Roman"/>
                <a:cs typeface="Times New Roman"/>
              </a:rPr>
              <a:t> </a:t>
            </a:r>
            <a:r>
              <a:rPr lang="hu-HU" dirty="0" err="1">
                <a:latin typeface="Times New Roman"/>
                <a:cs typeface="Times New Roman"/>
              </a:rPr>
              <a:t>it</a:t>
            </a:r>
            <a:r>
              <a:rPr lang="hu-HU" dirty="0">
                <a:latin typeface="Times New Roman"/>
                <a:cs typeface="Times New Roman"/>
              </a:rPr>
              <a:t> </a:t>
            </a:r>
            <a:r>
              <a:rPr lang="hu-HU" dirty="0" err="1">
                <a:latin typeface="Times New Roman"/>
                <a:cs typeface="Times New Roman"/>
              </a:rPr>
              <a:t>then</a:t>
            </a:r>
            <a:r>
              <a:rPr lang="hu-HU" dirty="0">
                <a:latin typeface="Times New Roman"/>
                <a:cs typeface="Times New Roman"/>
              </a:rPr>
              <a:t> </a:t>
            </a:r>
            <a:r>
              <a:rPr lang="hu-HU" dirty="0" err="1">
                <a:latin typeface="Times New Roman"/>
                <a:cs typeface="Times New Roman"/>
              </a:rPr>
              <a:t>peoples</a:t>
            </a:r>
            <a:r>
              <a:rPr lang="hu-HU" dirty="0">
                <a:latin typeface="Times New Roman"/>
                <a:cs typeface="Times New Roman"/>
              </a:rPr>
              <a:t> </a:t>
            </a:r>
            <a:r>
              <a:rPr lang="hu-HU" dirty="0" err="1">
                <a:latin typeface="Times New Roman"/>
                <a:cs typeface="Times New Roman"/>
              </a:rPr>
              <a:t>look</a:t>
            </a:r>
            <a:r>
              <a:rPr lang="hu-HU" dirty="0">
                <a:latin typeface="Times New Roman"/>
                <a:cs typeface="Times New Roman"/>
              </a:rPr>
              <a:t> down </a:t>
            </a:r>
            <a:r>
              <a:rPr lang="hu-HU" dirty="0" err="1">
                <a:latin typeface="Times New Roman"/>
                <a:cs typeface="Times New Roman"/>
              </a:rPr>
              <a:t>them.I</a:t>
            </a:r>
            <a:r>
              <a:rPr lang="hu-HU" dirty="0">
                <a:latin typeface="Times New Roman"/>
                <a:cs typeface="Times New Roman"/>
              </a:rPr>
              <a:t> </a:t>
            </a:r>
            <a:r>
              <a:rPr lang="hu-HU" dirty="0" err="1">
                <a:latin typeface="Times New Roman"/>
                <a:cs typeface="Times New Roman"/>
              </a:rPr>
              <a:t>think</a:t>
            </a:r>
            <a:r>
              <a:rPr lang="hu-HU" dirty="0">
                <a:latin typeface="Times New Roman"/>
                <a:cs typeface="Times New Roman"/>
              </a:rPr>
              <a:t> </a:t>
            </a:r>
            <a:r>
              <a:rPr lang="hu-HU" dirty="0" err="1">
                <a:latin typeface="Times New Roman"/>
                <a:cs typeface="Times New Roman"/>
              </a:rPr>
              <a:t>this</a:t>
            </a:r>
            <a:r>
              <a:rPr lang="hu-HU" dirty="0">
                <a:latin typeface="Times New Roman"/>
                <a:cs typeface="Times New Roman"/>
              </a:rPr>
              <a:t> </a:t>
            </a:r>
            <a:r>
              <a:rPr lang="hu-HU" dirty="0" err="1">
                <a:latin typeface="Times New Roman"/>
                <a:cs typeface="Times New Roman"/>
              </a:rPr>
              <a:t>situation</a:t>
            </a:r>
            <a:r>
              <a:rPr lang="hu-HU" dirty="0">
                <a:latin typeface="Times New Roman"/>
                <a:cs typeface="Times New Roman"/>
              </a:rPr>
              <a:t> </a:t>
            </a:r>
            <a:r>
              <a:rPr lang="hu-HU" dirty="0" err="1">
                <a:latin typeface="Times New Roman"/>
                <a:cs typeface="Times New Roman"/>
              </a:rPr>
              <a:t>will</a:t>
            </a:r>
            <a:r>
              <a:rPr lang="hu-HU" dirty="0">
                <a:latin typeface="Times New Roman"/>
                <a:cs typeface="Times New Roman"/>
              </a:rPr>
              <a:t> be </a:t>
            </a:r>
            <a:r>
              <a:rPr lang="hu-HU" dirty="0" err="1">
                <a:latin typeface="Times New Roman"/>
                <a:cs typeface="Times New Roman"/>
              </a:rPr>
              <a:t>the</a:t>
            </a:r>
            <a:r>
              <a:rPr lang="hu-HU" dirty="0">
                <a:latin typeface="Times New Roman"/>
                <a:cs typeface="Times New Roman"/>
              </a:rPr>
              <a:t> </a:t>
            </a:r>
            <a:r>
              <a:rPr lang="hu-HU" dirty="0" err="1">
                <a:latin typeface="Times New Roman"/>
                <a:cs typeface="Times New Roman"/>
              </a:rPr>
              <a:t>same</a:t>
            </a:r>
            <a:r>
              <a:rPr lang="hu-HU" dirty="0">
                <a:latin typeface="Times New Roman"/>
                <a:cs typeface="Times New Roman"/>
              </a:rPr>
              <a:t>.</a:t>
            </a:r>
          </a:p>
          <a:p>
            <a:pPr marL="0" indent="0">
              <a:buNone/>
            </a:pPr>
            <a:endParaRPr lang="hu-HU" dirty="0">
              <a:latin typeface="Times New Roman"/>
              <a:cs typeface="Times New Roman"/>
            </a:endParaRPr>
          </a:p>
        </p:txBody>
      </p:sp>
      <p:pic>
        <p:nvPicPr>
          <p:cNvPr id="4" name="Kép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04981" y="3152775"/>
            <a:ext cx="4690979" cy="3523360"/>
          </a:xfrm>
          <a:prstGeom prst="rect">
            <a:avLst/>
          </a:prstGeom>
        </p:spPr>
      </p:pic>
      <p:pic>
        <p:nvPicPr>
          <p:cNvPr id="6" name="Kép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31696" y="3124020"/>
            <a:ext cx="4770916" cy="35840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42823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ép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08379" y="28575"/>
            <a:ext cx="6207421" cy="4669169"/>
          </a:xfrm>
          <a:prstGeom prst="rect">
            <a:avLst/>
          </a:prstGeom>
        </p:spPr>
      </p:pic>
      <p:pic>
        <p:nvPicPr>
          <p:cNvPr id="4" name="Kép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100" y="28575"/>
            <a:ext cx="5894388" cy="4652939"/>
          </a:xfrm>
          <a:prstGeom prst="rect">
            <a:avLst/>
          </a:prstGeom>
        </p:spPr>
      </p:pic>
      <p:pic>
        <p:nvPicPr>
          <p:cNvPr id="7" name="Kép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257550" y="3638550"/>
            <a:ext cx="4429742" cy="4230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55203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771525" y="314325"/>
            <a:ext cx="10515600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hu-HU" dirty="0" err="1">
                <a:latin typeface="Times New Roman"/>
                <a:cs typeface="Times New Roman"/>
              </a:rPr>
              <a:t>At</a:t>
            </a:r>
            <a:r>
              <a:rPr lang="hu-HU" dirty="0">
                <a:latin typeface="Times New Roman"/>
                <a:cs typeface="Times New Roman"/>
              </a:rPr>
              <a:t> </a:t>
            </a:r>
            <a:r>
              <a:rPr lang="hu-HU" dirty="0" err="1">
                <a:latin typeface="Times New Roman"/>
                <a:cs typeface="Times New Roman"/>
              </a:rPr>
              <a:t>the</a:t>
            </a:r>
            <a:r>
              <a:rPr lang="hu-HU" dirty="0">
                <a:latin typeface="Times New Roman"/>
                <a:cs typeface="Times New Roman"/>
              </a:rPr>
              <a:t> end </a:t>
            </a:r>
            <a:r>
              <a:rPr lang="hu-HU" dirty="0" err="1">
                <a:latin typeface="Times New Roman"/>
                <a:cs typeface="Times New Roman"/>
              </a:rPr>
              <a:t>we</a:t>
            </a:r>
            <a:r>
              <a:rPr lang="hu-HU" dirty="0">
                <a:latin typeface="Times New Roman"/>
                <a:cs typeface="Times New Roman"/>
              </a:rPr>
              <a:t> </a:t>
            </a:r>
            <a:r>
              <a:rPr lang="hu-HU" dirty="0" err="1">
                <a:latin typeface="Times New Roman"/>
                <a:cs typeface="Times New Roman"/>
              </a:rPr>
              <a:t>wrote</a:t>
            </a:r>
            <a:r>
              <a:rPr lang="hu-HU" dirty="0">
                <a:latin typeface="Times New Roman"/>
                <a:cs typeface="Times New Roman"/>
              </a:rPr>
              <a:t> a </a:t>
            </a:r>
            <a:r>
              <a:rPr lang="hu-HU" dirty="0" err="1">
                <a:latin typeface="Times New Roman"/>
                <a:cs typeface="Times New Roman"/>
              </a:rPr>
              <a:t>composition</a:t>
            </a:r>
            <a:r>
              <a:rPr lang="hu-HU" dirty="0">
                <a:latin typeface="Times New Roman"/>
                <a:cs typeface="Times New Roman"/>
              </a:rPr>
              <a:t> </a:t>
            </a:r>
            <a:r>
              <a:rPr lang="hu-HU" dirty="0" err="1">
                <a:latin typeface="Times New Roman"/>
                <a:cs typeface="Times New Roman"/>
              </a:rPr>
              <a:t>about</a:t>
            </a:r>
            <a:r>
              <a:rPr lang="hu-HU" dirty="0">
                <a:latin typeface="Times New Roman"/>
                <a:cs typeface="Times New Roman"/>
              </a:rPr>
              <a:t> </a:t>
            </a:r>
            <a:r>
              <a:rPr lang="hu-HU" dirty="0" err="1">
                <a:latin typeface="Times New Roman"/>
                <a:cs typeface="Times New Roman"/>
              </a:rPr>
              <a:t>it</a:t>
            </a:r>
            <a:r>
              <a:rPr lang="hu-HU" dirty="0">
                <a:latin typeface="Times New Roman"/>
                <a:cs typeface="Times New Roman"/>
              </a:rPr>
              <a:t> </a:t>
            </a:r>
            <a:r>
              <a:rPr lang="hu-HU" dirty="0" err="1">
                <a:latin typeface="Times New Roman"/>
                <a:cs typeface="Times New Roman"/>
              </a:rPr>
              <a:t>with</a:t>
            </a:r>
            <a:r>
              <a:rPr lang="hu-HU" dirty="0">
                <a:latin typeface="Times New Roman"/>
                <a:cs typeface="Times New Roman"/>
              </a:rPr>
              <a:t> </a:t>
            </a:r>
            <a:r>
              <a:rPr lang="hu-HU" dirty="0" err="1">
                <a:latin typeface="Times New Roman"/>
                <a:cs typeface="Times New Roman"/>
              </a:rPr>
              <a:t>our</a:t>
            </a:r>
            <a:r>
              <a:rPr lang="hu-HU" dirty="0">
                <a:latin typeface="Times New Roman"/>
                <a:cs typeface="Times New Roman"/>
              </a:rPr>
              <a:t> </a:t>
            </a:r>
            <a:r>
              <a:rPr lang="hu-HU" dirty="0" err="1">
                <a:latin typeface="Times New Roman"/>
                <a:cs typeface="Times New Roman"/>
              </a:rPr>
              <a:t>own</a:t>
            </a:r>
            <a:r>
              <a:rPr lang="hu-HU" dirty="0">
                <a:latin typeface="Times New Roman"/>
                <a:cs typeface="Times New Roman"/>
              </a:rPr>
              <a:t> </a:t>
            </a:r>
            <a:r>
              <a:rPr lang="hu-HU" dirty="0" err="1">
                <a:latin typeface="Times New Roman"/>
                <a:cs typeface="Times New Roman"/>
              </a:rPr>
              <a:t>ideas</a:t>
            </a:r>
            <a:r>
              <a:rPr lang="hu-HU" dirty="0">
                <a:latin typeface="Times New Roman"/>
                <a:cs typeface="Times New Roman"/>
              </a:rPr>
              <a:t> </a:t>
            </a:r>
            <a:r>
              <a:rPr lang="hu-HU" dirty="0" err="1">
                <a:latin typeface="Times New Roman"/>
                <a:cs typeface="Times New Roman"/>
              </a:rPr>
              <a:t>because</a:t>
            </a:r>
            <a:r>
              <a:rPr lang="hu-HU" dirty="0">
                <a:latin typeface="Times New Roman"/>
                <a:cs typeface="Times New Roman"/>
              </a:rPr>
              <a:t> </a:t>
            </a:r>
            <a:r>
              <a:rPr lang="hu-HU" dirty="0" err="1">
                <a:latin typeface="Times New Roman"/>
                <a:cs typeface="Times New Roman"/>
              </a:rPr>
              <a:t>it</a:t>
            </a:r>
            <a:r>
              <a:rPr lang="hu-HU" dirty="0">
                <a:latin typeface="Times New Roman"/>
                <a:cs typeface="Times New Roman"/>
              </a:rPr>
              <a:t> </a:t>
            </a:r>
            <a:r>
              <a:rPr lang="hu-HU" dirty="0" err="1">
                <a:latin typeface="Times New Roman"/>
                <a:cs typeface="Times New Roman"/>
              </a:rPr>
              <a:t>isn't</a:t>
            </a:r>
            <a:r>
              <a:rPr lang="hu-HU" dirty="0">
                <a:latin typeface="Times New Roman"/>
                <a:cs typeface="Times New Roman"/>
              </a:rPr>
              <a:t> </a:t>
            </a:r>
            <a:r>
              <a:rPr lang="hu-HU" dirty="0" err="1">
                <a:latin typeface="Times New Roman"/>
                <a:cs typeface="Times New Roman"/>
              </a:rPr>
              <a:t>the</a:t>
            </a:r>
            <a:r>
              <a:rPr lang="hu-HU" dirty="0">
                <a:latin typeface="Times New Roman"/>
                <a:cs typeface="Times New Roman"/>
              </a:rPr>
              <a:t> </a:t>
            </a:r>
            <a:r>
              <a:rPr lang="hu-HU" dirty="0" err="1">
                <a:latin typeface="Times New Roman"/>
                <a:cs typeface="Times New Roman"/>
              </a:rPr>
              <a:t>same</a:t>
            </a:r>
            <a:r>
              <a:rPr lang="hu-HU" dirty="0">
                <a:latin typeface="Times New Roman"/>
                <a:cs typeface="Times New Roman"/>
              </a:rPr>
              <a:t>.</a:t>
            </a:r>
            <a:endParaRPr lang="hu-HU" dirty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marL="0" indent="0">
              <a:buNone/>
            </a:pPr>
            <a:endParaRPr lang="hu-HU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2038160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Szélesvásznú</PresentationFormat>
  <Paragraphs>0</Paragraphs>
  <Slides>8</Slides>
  <Notes>7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8</vt:i4>
      </vt:variant>
    </vt:vector>
  </HeadingPairs>
  <TitlesOfParts>
    <vt:vector size="9" baseType="lpstr">
      <vt:lpstr>Office-téma</vt:lpstr>
      <vt:lpstr>Literature lessons   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Literature lessons   </dc:title>
  <dc:creator/>
  <cp:lastModifiedBy/>
  <cp:revision>3</cp:revision>
  <dcterms:created xsi:type="dcterms:W3CDTF">2012-08-15T22:11:07Z</dcterms:created>
  <dcterms:modified xsi:type="dcterms:W3CDTF">2017-05-08T13:08:17Z</dcterms:modified>
</cp:coreProperties>
</file>