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 id="2147483976" r:id="rId2"/>
  </p:sldMasterIdLst>
  <p:sldIdLst>
    <p:sldId id="256" r:id="rId3"/>
    <p:sldId id="260" r:id="rId4"/>
    <p:sldId id="261" r:id="rId5"/>
    <p:sldId id="262" r:id="rId6"/>
    <p:sldId id="257" r:id="rId7"/>
    <p:sldId id="258" r:id="rId8"/>
    <p:sldId id="259" r:id="rId9"/>
    <p:sldId id="263" r:id="rId10"/>
    <p:sldId id="264" r:id="rId11"/>
    <p:sldId id="265" r:id="rId12"/>
    <p:sldId id="266" r:id="rId1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43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PT" smtClean="0"/>
              <a:t>Clique para editar o estilo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315238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81429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65781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PT" smtClean="0"/>
              <a:t>Clique para editar o estilo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a:xfrm>
            <a:off x="2692397" y="5037663"/>
            <a:ext cx="5214635" cy="279400"/>
          </a:xfrm>
        </p:spPr>
        <p:txBody>
          <a:bodyPr/>
          <a:lstStyle/>
          <a:p>
            <a:endParaRPr lang="pt-PT"/>
          </a:p>
        </p:txBody>
      </p:sp>
      <p:sp>
        <p:nvSpPr>
          <p:cNvPr id="6" name="Slide Number Placeholder 5"/>
          <p:cNvSpPr>
            <a:spLocks noGrp="1"/>
          </p:cNvSpPr>
          <p:nvPr>
            <p:ph type="sldNum" sz="quarter" idx="12"/>
          </p:nvPr>
        </p:nvSpPr>
        <p:spPr>
          <a:xfrm>
            <a:off x="8956900" y="5037663"/>
            <a:ext cx="551167" cy="279400"/>
          </a:xfrm>
        </p:spPr>
        <p:txBody>
          <a:bodyPr/>
          <a:lstStyle/>
          <a:p>
            <a:fld id="{ACBEA6C0-3F74-4B67-A2BB-3CCBE7572219}" type="slidenum">
              <a:rPr lang="pt-PT" smtClean="0"/>
              <a:t>‹nr.›</a:t>
            </a:fld>
            <a:endParaRPr lang="pt-P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81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405995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PT" smtClean="0"/>
              <a:t>Clique para editar o estilo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37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7A6104D5-2C6B-4367-9C24-E77016EA8737}" type="datetimeFigureOut">
              <a:rPr lang="pt-PT" smtClean="0"/>
              <a:t>21-10-2018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106950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7A6104D5-2C6B-4367-9C24-E77016EA8737}" type="datetimeFigureOut">
              <a:rPr lang="pt-PT" smtClean="0"/>
              <a:t>21-10-2018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ACBEA6C0-3F74-4B67-A2BB-3CCBE7572219}" type="slidenum">
              <a:rPr lang="pt-PT" smtClean="0"/>
              <a:t>‹nr.›</a:t>
            </a:fld>
            <a:endParaRPr lang="pt-P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90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7A6104D5-2C6B-4367-9C24-E77016EA8737}" type="datetimeFigureOut">
              <a:rPr lang="pt-PT" smtClean="0"/>
              <a:t>21-10-2018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ACBEA6C0-3F74-4B67-A2BB-3CCBE7572219}" type="slidenum">
              <a:rPr lang="pt-PT" smtClean="0"/>
              <a:t>‹nr.›</a:t>
            </a:fld>
            <a:endParaRPr lang="pt-P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97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104D5-2C6B-4367-9C24-E77016EA8737}" type="datetimeFigureOut">
              <a:rPr lang="pt-PT" smtClean="0"/>
              <a:t>21-10-2018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70331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PT" smtClean="0"/>
              <a:t>Clique para editar o estilo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7A6104D5-2C6B-4367-9C24-E77016EA8737}" type="datetimeFigureOut">
              <a:rPr lang="pt-PT" smtClean="0"/>
              <a:t>21-10-2018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BEA6C0-3F74-4B67-A2BB-3CCBE7572219}" type="slidenum">
              <a:rPr lang="pt-PT" smtClean="0"/>
              <a:t>‹nr.›</a:t>
            </a:fld>
            <a:endParaRPr lang="pt-P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66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2147352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PT" smtClean="0"/>
              <a:t>Clique para editar o estilo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7A6104D5-2C6B-4367-9C24-E77016EA8737}" type="datetimeFigureOut">
              <a:rPr lang="pt-PT" smtClean="0"/>
              <a:t>21-10-2018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233464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7A6104D5-2C6B-4367-9C24-E77016EA8737}" type="datetimeFigureOut">
              <a:rPr lang="pt-PT" smtClean="0"/>
              <a:t>21-10-2018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25423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PT" smtClean="0"/>
              <a:t>Clique para editar o estilo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670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PT" smtClean="0"/>
              <a:t>Clique para editar o estilo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07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PT" smtClean="0"/>
              <a:t>Clique para editar o estilo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4140528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PT" smtClean="0"/>
              <a:t>Clique para editar o estilo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647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PT" smtClean="0"/>
              <a:t>Clique para editar o estilo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98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33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72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PT" smtClean="0"/>
              <a:t>Clique para editar o estilo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7A6104D5-2C6B-4367-9C24-E77016EA8737}" type="datetimeFigureOut">
              <a:rPr lang="pt-PT" smtClean="0"/>
              <a:t>21-10-2018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225836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7A6104D5-2C6B-4367-9C24-E77016EA8737}" type="datetimeFigureOut">
              <a:rPr lang="pt-PT" smtClean="0"/>
              <a:t>21-10-2018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76700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845127" y="2507550"/>
            <a:ext cx="5156200" cy="368052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6172200" y="2507550"/>
            <a:ext cx="5181601" cy="368052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Date Placeholder 6"/>
          <p:cNvSpPr>
            <a:spLocks noGrp="1"/>
          </p:cNvSpPr>
          <p:nvPr>
            <p:ph type="dt" sz="half" idx="10"/>
          </p:nvPr>
        </p:nvSpPr>
        <p:spPr/>
        <p:txBody>
          <a:bodyPr/>
          <a:lstStyle/>
          <a:p>
            <a:fld id="{7A6104D5-2C6B-4367-9C24-E77016EA8737}" type="datetimeFigureOut">
              <a:rPr lang="pt-PT" smtClean="0"/>
              <a:t>21-10-2018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ACBEA6C0-3F74-4B67-A2BB-3CCBE7572219}" type="slidenum">
              <a:rPr lang="pt-PT" smtClean="0"/>
              <a:t>‹nr.›</a:t>
            </a:fld>
            <a:endParaRPr lang="pt-PT"/>
          </a:p>
        </p:txBody>
      </p:sp>
      <p:sp>
        <p:nvSpPr>
          <p:cNvPr id="10" name="Title 9"/>
          <p:cNvSpPr>
            <a:spLocks noGrp="1"/>
          </p:cNvSpPr>
          <p:nvPr>
            <p:ph type="title"/>
          </p:nvPr>
        </p:nvSpPr>
        <p:spPr/>
        <p:txBody>
          <a:bodyPr/>
          <a:lstStyle/>
          <a:p>
            <a:r>
              <a:rPr lang="pt-PT" smtClean="0"/>
              <a:t>Clique para editar o estilo</a:t>
            </a:r>
            <a:endParaRPr lang="en-US" dirty="0"/>
          </a:p>
        </p:txBody>
      </p:sp>
    </p:spTree>
    <p:extLst>
      <p:ext uri="{BB962C8B-B14F-4D97-AF65-F5344CB8AC3E}">
        <p14:creationId xmlns:p14="http://schemas.microsoft.com/office/powerpoint/2010/main" val="124982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6104D5-2C6B-4367-9C24-E77016EA8737}" type="datetimeFigureOut">
              <a:rPr lang="pt-PT" smtClean="0"/>
              <a:t>21-10-2018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ACBEA6C0-3F74-4B67-A2BB-3CCBE7572219}" type="slidenum">
              <a:rPr lang="pt-PT" smtClean="0"/>
              <a:t>‹nr.›</a:t>
            </a:fld>
            <a:endParaRPr lang="pt-PT"/>
          </a:p>
        </p:txBody>
      </p:sp>
      <p:sp>
        <p:nvSpPr>
          <p:cNvPr id="6" name="Title 5"/>
          <p:cNvSpPr>
            <a:spLocks noGrp="1"/>
          </p:cNvSpPr>
          <p:nvPr>
            <p:ph type="title"/>
          </p:nvPr>
        </p:nvSpPr>
        <p:spPr/>
        <p:txBody>
          <a:bodyPr/>
          <a:lstStyle/>
          <a:p>
            <a:r>
              <a:rPr lang="pt-PT" smtClean="0"/>
              <a:t>Clique para editar o estilo</a:t>
            </a:r>
            <a:endParaRPr lang="en-US"/>
          </a:p>
        </p:txBody>
      </p:sp>
    </p:spTree>
    <p:extLst>
      <p:ext uri="{BB962C8B-B14F-4D97-AF65-F5344CB8AC3E}">
        <p14:creationId xmlns:p14="http://schemas.microsoft.com/office/powerpoint/2010/main" val="149771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104D5-2C6B-4367-9C24-E77016EA8737}" type="datetimeFigureOut">
              <a:rPr lang="pt-PT" smtClean="0"/>
              <a:t>21-10-2018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132899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PT" smtClean="0"/>
              <a:t>Clique para editar o estilo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7A6104D5-2C6B-4367-9C24-E77016EA8737}" type="datetimeFigureOut">
              <a:rPr lang="pt-PT" smtClean="0"/>
              <a:t>21-10-2018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77180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PT" smtClean="0"/>
              <a:t>Clique para editar o estilo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7A6104D5-2C6B-4367-9C24-E77016EA8737}" type="datetimeFigureOut">
              <a:rPr lang="pt-PT" smtClean="0"/>
              <a:t>21-10-2018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BEA6C0-3F74-4B67-A2BB-3CCBE7572219}" type="slidenum">
              <a:rPr lang="pt-PT" smtClean="0"/>
              <a:t>‹nr.›</a:t>
            </a:fld>
            <a:endParaRPr lang="pt-PT"/>
          </a:p>
        </p:txBody>
      </p:sp>
    </p:spTree>
    <p:extLst>
      <p:ext uri="{BB962C8B-B14F-4D97-AF65-F5344CB8AC3E}">
        <p14:creationId xmlns:p14="http://schemas.microsoft.com/office/powerpoint/2010/main" val="176033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A6104D5-2C6B-4367-9C24-E77016EA8737}" type="datetimeFigureOut">
              <a:rPr lang="pt-PT" smtClean="0"/>
              <a:t>21-10-2018</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t-P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CBEA6C0-3F74-4B67-A2BB-3CCBE7572219}" type="slidenum">
              <a:rPr lang="pt-PT" smtClean="0"/>
              <a:t>‹nr.›</a:t>
            </a:fld>
            <a:endParaRPr lang="pt-PT"/>
          </a:p>
        </p:txBody>
      </p:sp>
    </p:spTree>
    <p:extLst>
      <p:ext uri="{BB962C8B-B14F-4D97-AF65-F5344CB8AC3E}">
        <p14:creationId xmlns:p14="http://schemas.microsoft.com/office/powerpoint/2010/main" val="283295052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6104D5-2C6B-4367-9C24-E77016EA8737}" type="datetimeFigureOut">
              <a:rPr lang="pt-PT" smtClean="0"/>
              <a:t>21-10-2018</a:t>
            </a:fld>
            <a:endParaRPr lang="pt-P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P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BEA6C0-3F74-4B67-A2BB-3CCBE7572219}" type="slidenum">
              <a:rPr lang="pt-PT" smtClean="0"/>
              <a:t>‹nr.›</a:t>
            </a:fld>
            <a:endParaRPr lang="pt-PT"/>
          </a:p>
        </p:txBody>
      </p:sp>
    </p:spTree>
    <p:extLst>
      <p:ext uri="{BB962C8B-B14F-4D97-AF65-F5344CB8AC3E}">
        <p14:creationId xmlns:p14="http://schemas.microsoft.com/office/powerpoint/2010/main" val="100068236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17321" y="2116139"/>
            <a:ext cx="9144000" cy="1655762"/>
          </a:xfrm>
        </p:spPr>
        <p:txBody>
          <a:bodyPr>
            <a:normAutofit/>
          </a:bodyPr>
          <a:lstStyle/>
          <a:p>
            <a:r>
              <a:rPr lang="pt-PT" sz="3600" dirty="0" err="1"/>
              <a:t>Traditional</a:t>
            </a:r>
            <a:r>
              <a:rPr lang="pt-PT" sz="3600" dirty="0"/>
              <a:t> Portuguese </a:t>
            </a:r>
            <a:r>
              <a:rPr lang="pt-PT" sz="3600" dirty="0" err="1" smtClean="0"/>
              <a:t>Recipes</a:t>
            </a:r>
            <a:endParaRPr lang="pt-PT" sz="3600" dirty="0" smtClean="0"/>
          </a:p>
          <a:p>
            <a:r>
              <a:rPr lang="pt-PT" sz="3600" dirty="0" smtClean="0"/>
              <a:t>(Minho)</a:t>
            </a:r>
            <a:endParaRPr lang="pt-PT" sz="3600"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472" y="5632702"/>
            <a:ext cx="7559055" cy="1225298"/>
          </a:xfrm>
          <a:prstGeom prst="rect">
            <a:avLst/>
          </a:prstGeom>
        </p:spPr>
      </p:pic>
      <p:pic>
        <p:nvPicPr>
          <p:cNvPr id="1026"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95" y="0"/>
            <a:ext cx="1690253" cy="16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7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Directions</a:t>
            </a:r>
            <a:endParaRPr lang="pt-PT" dirty="0"/>
          </a:p>
        </p:txBody>
      </p:sp>
      <p:sp>
        <p:nvSpPr>
          <p:cNvPr id="3" name="Marcador de Posição de Conteúdo 2"/>
          <p:cNvSpPr>
            <a:spLocks noGrp="1"/>
          </p:cNvSpPr>
          <p:nvPr>
            <p:ph idx="1"/>
          </p:nvPr>
        </p:nvSpPr>
        <p:spPr/>
        <p:txBody>
          <a:bodyPr>
            <a:normAutofit fontScale="92500" lnSpcReduction="20000"/>
          </a:bodyPr>
          <a:lstStyle/>
          <a:p>
            <a:r>
              <a:rPr lang="en-US" dirty="0"/>
              <a:t> Bring water to a boil in medium </a:t>
            </a:r>
            <a:r>
              <a:rPr lang="en-US" dirty="0" smtClean="0"/>
              <a:t>saucepan.</a:t>
            </a:r>
            <a:endParaRPr lang="en-US" dirty="0"/>
          </a:p>
          <a:p>
            <a:r>
              <a:rPr lang="en-US" dirty="0" smtClean="0"/>
              <a:t>Add </a:t>
            </a:r>
            <a:r>
              <a:rPr lang="en-US" dirty="0"/>
              <a:t>rice and cover, simmering for 20 minutes</a:t>
            </a:r>
            <a:r>
              <a:rPr lang="en-US" dirty="0" smtClean="0"/>
              <a:t>.</a:t>
            </a:r>
            <a:endParaRPr lang="en-US" dirty="0"/>
          </a:p>
          <a:p>
            <a:r>
              <a:rPr lang="en-US" dirty="0" smtClean="0"/>
              <a:t> </a:t>
            </a:r>
            <a:r>
              <a:rPr lang="en-US" dirty="0"/>
              <a:t>Now add the milk, sugar, lemon or orange rind, and the egg yolks, stirring constantly until reaching a thick consistency, about 15-20 </a:t>
            </a:r>
            <a:r>
              <a:rPr lang="en-US" dirty="0" smtClean="0"/>
              <a:t>minutes.</a:t>
            </a:r>
            <a:endParaRPr lang="en-US" dirty="0"/>
          </a:p>
          <a:p>
            <a:r>
              <a:rPr lang="en-US" dirty="0" smtClean="0"/>
              <a:t>Remove </a:t>
            </a:r>
            <a:r>
              <a:rPr lang="en-US" dirty="0"/>
              <a:t>from the heat and pour into one large serving </a:t>
            </a:r>
            <a:r>
              <a:rPr lang="en-US" dirty="0" smtClean="0"/>
              <a:t>plate.</a:t>
            </a:r>
            <a:endParaRPr lang="en-US" dirty="0"/>
          </a:p>
          <a:p>
            <a:r>
              <a:rPr lang="en-US" dirty="0" smtClean="0"/>
              <a:t>Set </a:t>
            </a:r>
            <a:r>
              <a:rPr lang="en-US" dirty="0"/>
              <a:t>aside and let cool for about an </a:t>
            </a:r>
            <a:r>
              <a:rPr lang="en-US" dirty="0" smtClean="0"/>
              <a:t>hour.</a:t>
            </a:r>
            <a:endParaRPr lang="en-US" dirty="0"/>
          </a:p>
          <a:p>
            <a:r>
              <a:rPr lang="en-US" dirty="0" smtClean="0"/>
              <a:t>Decorate with </a:t>
            </a:r>
            <a:r>
              <a:rPr lang="en-US" dirty="0"/>
              <a:t>the cinnamon powder and serve.</a:t>
            </a:r>
          </a:p>
          <a:p>
            <a:r>
              <a:rPr lang="en-US" dirty="0"/>
              <a:t>Serve at room temp, but refrigerate uneaten portion.</a:t>
            </a:r>
          </a:p>
          <a:p>
            <a:endParaRPr lang="en-US" dirty="0"/>
          </a:p>
        </p:txBody>
      </p:sp>
    </p:spTree>
    <p:extLst>
      <p:ext uri="{BB962C8B-B14F-4D97-AF65-F5344CB8AC3E}">
        <p14:creationId xmlns:p14="http://schemas.microsoft.com/office/powerpoint/2010/main" val="3471201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dirty="0"/>
          </a:p>
        </p:txBody>
      </p:sp>
      <p:sp>
        <p:nvSpPr>
          <p:cNvPr id="3" name="Marcador de Posição de Conteúdo 2"/>
          <p:cNvSpPr>
            <a:spLocks noGrp="1"/>
          </p:cNvSpPr>
          <p:nvPr>
            <p:ph idx="1"/>
          </p:nvPr>
        </p:nvSpPr>
        <p:spPr/>
        <p:txBody>
          <a:bodyPr/>
          <a:lstStyle/>
          <a:p>
            <a:r>
              <a:rPr lang="pt-PT" dirty="0" smtClean="0"/>
              <a:t>Pedro Carvalho | nº19</a:t>
            </a:r>
          </a:p>
          <a:p>
            <a:r>
              <a:rPr lang="pt-PT" dirty="0" smtClean="0"/>
              <a:t>Roberto Cunha | nº21</a:t>
            </a:r>
          </a:p>
          <a:p>
            <a:r>
              <a:rPr lang="pt-PT" dirty="0" smtClean="0"/>
              <a:t>Fábio </a:t>
            </a:r>
            <a:r>
              <a:rPr lang="pt-PT" dirty="0" err="1" smtClean="0"/>
              <a:t>Günzel</a:t>
            </a:r>
            <a:r>
              <a:rPr lang="pt-PT" dirty="0" smtClean="0"/>
              <a:t> | nº 9</a:t>
            </a:r>
            <a:endParaRPr lang="pt-PT" dirty="0"/>
          </a:p>
        </p:txBody>
      </p:sp>
    </p:spTree>
    <p:extLst>
      <p:ext uri="{BB962C8B-B14F-4D97-AF65-F5344CB8AC3E}">
        <p14:creationId xmlns:p14="http://schemas.microsoft.com/office/powerpoint/2010/main" val="272281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a:t>Caldo Verde à Minhota</a:t>
            </a:r>
            <a:r>
              <a:rPr lang="pt-PT" b="1" dirty="0"/>
              <a:t> </a:t>
            </a:r>
            <a:r>
              <a:rPr lang="pt-PT" dirty="0"/>
              <a:t/>
            </a:r>
            <a:br>
              <a:rPr lang="pt-PT" dirty="0"/>
            </a:br>
            <a:endParaRPr lang="pt-PT" dirty="0"/>
          </a:p>
        </p:txBody>
      </p:sp>
      <p:sp>
        <p:nvSpPr>
          <p:cNvPr id="3" name="Marcador de Posição de Conteúdo 2"/>
          <p:cNvSpPr>
            <a:spLocks noGrp="1"/>
          </p:cNvSpPr>
          <p:nvPr>
            <p:ph idx="1"/>
          </p:nvPr>
        </p:nvSpPr>
        <p:spPr>
          <a:xfrm>
            <a:off x="1336964" y="2695621"/>
            <a:ext cx="5635335" cy="3318936"/>
          </a:xfrm>
        </p:spPr>
        <p:txBody>
          <a:bodyPr>
            <a:normAutofit lnSpcReduction="10000"/>
          </a:bodyPr>
          <a:lstStyle/>
          <a:p>
            <a:pPr algn="just"/>
            <a:r>
              <a:rPr lang="en-US" i="1" dirty="0" err="1" smtClean="0">
                <a:effectLst>
                  <a:outerShdw blurRad="38100" dist="38100" dir="2700000" algn="tl">
                    <a:srgbClr val="000000">
                      <a:alpha val="43137"/>
                    </a:srgbClr>
                  </a:outerShdw>
                </a:effectLst>
              </a:rPr>
              <a:t>CaldoVerde</a:t>
            </a:r>
            <a:r>
              <a:rPr lang="en-US" dirty="0" smtClean="0"/>
              <a:t> is </a:t>
            </a:r>
            <a:r>
              <a:rPr lang="en-US" dirty="0"/>
              <a:t>a </a:t>
            </a:r>
            <a:r>
              <a:rPr lang="en-US" dirty="0" smtClean="0"/>
              <a:t>traditional </a:t>
            </a:r>
            <a:r>
              <a:rPr lang="en-US" dirty="0"/>
              <a:t>Portuguese </a:t>
            </a:r>
            <a:r>
              <a:rPr lang="en-US" dirty="0" smtClean="0"/>
              <a:t>soup, </a:t>
            </a:r>
            <a:r>
              <a:rPr lang="en-US" dirty="0"/>
              <a:t>made with mashed potatoes and Portuguese cabbage, </a:t>
            </a:r>
            <a:r>
              <a:rPr lang="en-US" dirty="0" smtClean="0"/>
              <a:t>very finely sliced and Portuguese </a:t>
            </a:r>
            <a:r>
              <a:rPr lang="en-US" dirty="0" err="1" smtClean="0"/>
              <a:t>chouriço</a:t>
            </a:r>
            <a:r>
              <a:rPr lang="en-US" dirty="0" smtClean="0"/>
              <a:t> (spiced pork sausage). </a:t>
            </a:r>
            <a:r>
              <a:rPr lang="en-US" dirty="0"/>
              <a:t>Although typical of the Northern region of Portugal, this soup is much appreciated </a:t>
            </a:r>
            <a:r>
              <a:rPr lang="en-US" dirty="0" smtClean="0"/>
              <a:t>all over the country, </a:t>
            </a:r>
            <a:r>
              <a:rPr lang="en-US" dirty="0"/>
              <a:t>and is one of the most famous </a:t>
            </a:r>
            <a:r>
              <a:rPr lang="en-US" dirty="0" smtClean="0"/>
              <a:t>popular recipes. It is </a:t>
            </a:r>
            <a:r>
              <a:rPr lang="en-US" dirty="0"/>
              <a:t>served in </a:t>
            </a:r>
            <a:r>
              <a:rPr lang="en-US" dirty="0" smtClean="0"/>
              <a:t>clay bowls.</a:t>
            </a:r>
            <a:endParaRPr lang="pt-PT" dirty="0"/>
          </a:p>
        </p:txBody>
      </p:sp>
      <p:pic>
        <p:nvPicPr>
          <p:cNvPr id="6146" name="Picture 2" descr="https://portugalminho.webnode.pt/_files/200000035-022b102836/caldo-verde-a-minhota%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299" y="3016826"/>
            <a:ext cx="43053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6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Ingredients</a:t>
            </a:r>
            <a:endParaRPr lang="pt-PT" dirty="0"/>
          </a:p>
        </p:txBody>
      </p:sp>
      <p:sp>
        <p:nvSpPr>
          <p:cNvPr id="3" name="Marcador de Posição de Conteúdo 2"/>
          <p:cNvSpPr>
            <a:spLocks noGrp="1"/>
          </p:cNvSpPr>
          <p:nvPr>
            <p:ph idx="1"/>
          </p:nvPr>
        </p:nvSpPr>
        <p:spPr/>
        <p:txBody>
          <a:bodyPr>
            <a:normAutofit fontScale="92500" lnSpcReduction="20000"/>
          </a:bodyPr>
          <a:lstStyle/>
          <a:p>
            <a:r>
              <a:rPr lang="en-US" dirty="0"/>
              <a:t>600 g of potatoes</a:t>
            </a:r>
          </a:p>
          <a:p>
            <a:r>
              <a:rPr lang="en-US" dirty="0"/>
              <a:t>4 </a:t>
            </a:r>
            <a:r>
              <a:rPr lang="en-US" dirty="0" smtClean="0"/>
              <a:t>slices </a:t>
            </a:r>
            <a:r>
              <a:rPr lang="en-US" dirty="0"/>
              <a:t>of </a:t>
            </a:r>
            <a:r>
              <a:rPr lang="en-US" dirty="0" err="1" smtClean="0"/>
              <a:t>chouriço</a:t>
            </a:r>
            <a:endParaRPr lang="en-US" dirty="0"/>
          </a:p>
          <a:p>
            <a:r>
              <a:rPr lang="en-US" dirty="0"/>
              <a:t>200 g of </a:t>
            </a:r>
            <a:r>
              <a:rPr lang="en-US" dirty="0" smtClean="0"/>
              <a:t>sliced cabbage (Kale)</a:t>
            </a:r>
          </a:p>
          <a:p>
            <a:r>
              <a:rPr lang="en-US" dirty="0" smtClean="0"/>
              <a:t>1 onion</a:t>
            </a:r>
            <a:endParaRPr lang="en-US" dirty="0"/>
          </a:p>
          <a:p>
            <a:r>
              <a:rPr lang="en-US" dirty="0"/>
              <a:t>2 garlic cloves</a:t>
            </a:r>
          </a:p>
          <a:p>
            <a:r>
              <a:rPr lang="en-US" dirty="0"/>
              <a:t>1.5 dl of olive oil</a:t>
            </a:r>
          </a:p>
          <a:p>
            <a:r>
              <a:rPr lang="en-US" dirty="0" smtClean="0"/>
              <a:t>Salt a pinch</a:t>
            </a:r>
            <a:endParaRPr lang="en-US" dirty="0"/>
          </a:p>
          <a:p>
            <a:r>
              <a:rPr lang="en-US" dirty="0"/>
              <a:t>2 slices of corn bread</a:t>
            </a:r>
            <a:endParaRPr lang="pt-PT" dirty="0"/>
          </a:p>
        </p:txBody>
      </p:sp>
    </p:spTree>
    <p:extLst>
      <p:ext uri="{BB962C8B-B14F-4D97-AF65-F5344CB8AC3E}">
        <p14:creationId xmlns:p14="http://schemas.microsoft.com/office/powerpoint/2010/main" val="4036545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Preparation</a:t>
            </a:r>
            <a:endParaRPr lang="pt-PT" dirty="0"/>
          </a:p>
        </p:txBody>
      </p:sp>
      <p:sp>
        <p:nvSpPr>
          <p:cNvPr id="3" name="Marcador de Posição de Conteúdo 2"/>
          <p:cNvSpPr>
            <a:spLocks noGrp="1"/>
          </p:cNvSpPr>
          <p:nvPr>
            <p:ph idx="1"/>
          </p:nvPr>
        </p:nvSpPr>
        <p:spPr/>
        <p:txBody>
          <a:bodyPr>
            <a:normAutofit fontScale="77500" lnSpcReduction="20000"/>
          </a:bodyPr>
          <a:lstStyle/>
          <a:p>
            <a:r>
              <a:rPr lang="en-US" dirty="0"/>
              <a:t>Peel the potatoes, onion and garlic and bring to a boil in 1.5 liters of water seasoned with salt and half the amount of olive oil.</a:t>
            </a:r>
          </a:p>
          <a:p>
            <a:r>
              <a:rPr lang="en-US" dirty="0"/>
              <a:t>Meanwhile rinse the cabbage and </a:t>
            </a:r>
            <a:r>
              <a:rPr lang="en-US" dirty="0" smtClean="0"/>
              <a:t>sliced it.</a:t>
            </a:r>
            <a:endParaRPr lang="en-US" dirty="0"/>
          </a:p>
          <a:p>
            <a:r>
              <a:rPr lang="en-US" dirty="0"/>
              <a:t>When the potatoes are cooked, reduce </a:t>
            </a:r>
            <a:r>
              <a:rPr lang="en-US" dirty="0" smtClean="0"/>
              <a:t>it to a </a:t>
            </a:r>
            <a:r>
              <a:rPr lang="en-US" dirty="0"/>
              <a:t>puree along with the onion and the garlic. Bring to the boil again and 10 minutes before serving, with the boiling broth, add the cabbage well drained.</a:t>
            </a:r>
          </a:p>
          <a:p>
            <a:r>
              <a:rPr lang="en-US" dirty="0"/>
              <a:t>Let it cook with the </a:t>
            </a:r>
            <a:r>
              <a:rPr lang="en-US" dirty="0" smtClean="0"/>
              <a:t>lid off until </a:t>
            </a:r>
            <a:r>
              <a:rPr lang="en-US" dirty="0"/>
              <a:t>the cabbage </a:t>
            </a:r>
            <a:r>
              <a:rPr lang="en-US" dirty="0" smtClean="0"/>
              <a:t>is cooked but not over cooked.</a:t>
            </a:r>
            <a:endParaRPr lang="en-US" dirty="0"/>
          </a:p>
          <a:p>
            <a:r>
              <a:rPr lang="en-US" dirty="0" smtClean="0"/>
              <a:t>Add </a:t>
            </a:r>
            <a:r>
              <a:rPr lang="en-US" dirty="0"/>
              <a:t>the remaining olive oil.</a:t>
            </a:r>
          </a:p>
          <a:p>
            <a:r>
              <a:rPr lang="en-US" dirty="0"/>
              <a:t>Put a slice of </a:t>
            </a:r>
            <a:r>
              <a:rPr lang="en-US" dirty="0" smtClean="0"/>
              <a:t>chorizo </a:t>
            </a:r>
            <a:r>
              <a:rPr lang="en-US" dirty="0"/>
              <a:t>in each </a:t>
            </a:r>
            <a:r>
              <a:rPr lang="en-US" dirty="0" smtClean="0"/>
              <a:t>bowl </a:t>
            </a:r>
            <a:r>
              <a:rPr lang="en-US" dirty="0"/>
              <a:t>and </a:t>
            </a:r>
            <a:r>
              <a:rPr lang="en-US" dirty="0" smtClean="0"/>
              <a:t>pour in the </a:t>
            </a:r>
            <a:r>
              <a:rPr lang="en-US" dirty="0" err="1" smtClean="0"/>
              <a:t>Caldo</a:t>
            </a:r>
            <a:r>
              <a:rPr lang="en-US" dirty="0" smtClean="0"/>
              <a:t> Verde.</a:t>
            </a:r>
            <a:endParaRPr lang="en-US" dirty="0"/>
          </a:p>
          <a:p>
            <a:r>
              <a:rPr lang="en-US" dirty="0" smtClean="0"/>
              <a:t>Serve it with the corn bread.</a:t>
            </a:r>
            <a:endParaRPr lang="pt-PT" dirty="0"/>
          </a:p>
        </p:txBody>
      </p:sp>
    </p:spTree>
    <p:extLst>
      <p:ext uri="{BB962C8B-B14F-4D97-AF65-F5344CB8AC3E}">
        <p14:creationId xmlns:p14="http://schemas.microsoft.com/office/powerpoint/2010/main" val="2449719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815878"/>
            <a:ext cx="9601196" cy="909013"/>
          </a:xfrm>
        </p:spPr>
        <p:txBody>
          <a:bodyPr/>
          <a:lstStyle/>
          <a:p>
            <a:r>
              <a:rPr lang="pt-PT" dirty="0" smtClean="0"/>
              <a:t>Bacalhau à Braga</a:t>
            </a:r>
            <a:endParaRPr lang="pt-PT" dirty="0"/>
          </a:p>
        </p:txBody>
      </p:sp>
      <p:sp>
        <p:nvSpPr>
          <p:cNvPr id="3" name="Marcador de Posição de Conteúdo 2"/>
          <p:cNvSpPr>
            <a:spLocks noGrp="1"/>
          </p:cNvSpPr>
          <p:nvPr>
            <p:ph idx="1"/>
          </p:nvPr>
        </p:nvSpPr>
        <p:spPr>
          <a:xfrm>
            <a:off x="1295401" y="2628900"/>
            <a:ext cx="4668981" cy="2797811"/>
          </a:xfrm>
        </p:spPr>
        <p:txBody>
          <a:bodyPr>
            <a:normAutofit fontScale="85000" lnSpcReduction="20000"/>
          </a:bodyPr>
          <a:lstStyle/>
          <a:p>
            <a:r>
              <a:rPr lang="en-US" b="1" dirty="0"/>
              <a:t>This is a traditional recipe, very typical here of my city. A delicious recipe that deserves to be remembered and shared here. The peppers and onion sauce leave the cod with a wonderful taste, and this is a very easy recipe to make. Despite the variations that each can give, the base of Bacalhau à Braga, is a good cod, because it makes all the difference in the final result.</a:t>
            </a:r>
            <a:endParaRPr lang="pt-PT" b="1" dirty="0"/>
          </a:p>
        </p:txBody>
      </p:sp>
      <p:pic>
        <p:nvPicPr>
          <p:cNvPr id="3074" name="Picture 2" descr="http://4.bp.blogspot.com/-2jeruEmBGEI/UAiQnM9W1zI/AAAAAAAABKg/IutzcokzjfU/s1600/_20120719_P71918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595" y="2628900"/>
            <a:ext cx="3864740" cy="289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74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I</a:t>
            </a:r>
            <a:r>
              <a:rPr lang="pt-PT" dirty="0" err="1" smtClean="0"/>
              <a:t>ngredients</a:t>
            </a:r>
            <a:endParaRPr lang="pt-PT" dirty="0"/>
          </a:p>
        </p:txBody>
      </p:sp>
      <p:sp>
        <p:nvSpPr>
          <p:cNvPr id="3" name="Marcador de Posição de Conteúdo 2"/>
          <p:cNvSpPr>
            <a:spLocks noGrp="1"/>
          </p:cNvSpPr>
          <p:nvPr>
            <p:ph idx="1"/>
          </p:nvPr>
        </p:nvSpPr>
        <p:spPr>
          <a:xfrm>
            <a:off x="1295402" y="2401067"/>
            <a:ext cx="9601196" cy="3688005"/>
          </a:xfrm>
        </p:spPr>
        <p:txBody>
          <a:bodyPr>
            <a:noAutofit/>
          </a:bodyPr>
          <a:lstStyle/>
          <a:p>
            <a:r>
              <a:rPr lang="en-US" sz="1400" b="1" dirty="0"/>
              <a:t>4 cubes or loins of </a:t>
            </a:r>
            <a:r>
              <a:rPr lang="en-US" sz="1400" b="1" dirty="0" smtClean="0"/>
              <a:t>cod</a:t>
            </a:r>
          </a:p>
          <a:p>
            <a:r>
              <a:rPr lang="pt-PT" sz="1400" b="1" dirty="0"/>
              <a:t>3 onions</a:t>
            </a:r>
          </a:p>
          <a:p>
            <a:r>
              <a:rPr lang="pt-PT" sz="1400" b="1" dirty="0"/>
              <a:t>4 </a:t>
            </a:r>
            <a:r>
              <a:rPr lang="pt-PT" sz="1400" b="1" dirty="0" err="1" smtClean="0"/>
              <a:t>cloves</a:t>
            </a:r>
            <a:r>
              <a:rPr lang="pt-PT" sz="1400" b="1" dirty="0" smtClean="0"/>
              <a:t> </a:t>
            </a:r>
            <a:r>
              <a:rPr lang="pt-PT" sz="1400" b="1" dirty="0" err="1" smtClean="0"/>
              <a:t>of</a:t>
            </a:r>
            <a:r>
              <a:rPr lang="pt-PT" sz="1400" b="1" dirty="0" smtClean="0"/>
              <a:t> </a:t>
            </a:r>
            <a:r>
              <a:rPr lang="pt-PT" sz="1400" b="1" dirty="0" err="1"/>
              <a:t>garlic</a:t>
            </a:r>
            <a:endParaRPr lang="pt-PT" sz="1400" b="1" dirty="0"/>
          </a:p>
          <a:p>
            <a:r>
              <a:rPr lang="pt-PT" sz="1400" b="1" dirty="0"/>
              <a:t>1/2 green </a:t>
            </a:r>
            <a:r>
              <a:rPr lang="pt-PT" sz="1400" b="1" dirty="0" err="1"/>
              <a:t>pepper</a:t>
            </a:r>
            <a:endParaRPr lang="pt-PT" sz="1400" b="1" dirty="0"/>
          </a:p>
          <a:p>
            <a:r>
              <a:rPr lang="pt-PT" sz="1400" b="1" dirty="0"/>
              <a:t>1/2 </a:t>
            </a:r>
            <a:r>
              <a:rPr lang="pt-PT" sz="1400" b="1" dirty="0" err="1"/>
              <a:t>red</a:t>
            </a:r>
            <a:r>
              <a:rPr lang="pt-PT" sz="1400" b="1" dirty="0"/>
              <a:t> </a:t>
            </a:r>
            <a:r>
              <a:rPr lang="pt-PT" sz="1400" b="1" dirty="0" err="1"/>
              <a:t>pepper</a:t>
            </a:r>
            <a:endParaRPr lang="pt-PT" sz="1400" b="1" dirty="0"/>
          </a:p>
          <a:p>
            <a:r>
              <a:rPr lang="pt-PT" sz="1400" b="1" dirty="0"/>
              <a:t>2 </a:t>
            </a:r>
            <a:r>
              <a:rPr lang="pt-PT" sz="1400" b="1" dirty="0" err="1"/>
              <a:t>bay</a:t>
            </a:r>
            <a:r>
              <a:rPr lang="pt-PT" sz="1400" b="1" dirty="0"/>
              <a:t> </a:t>
            </a:r>
            <a:r>
              <a:rPr lang="pt-PT" sz="1400" b="1" dirty="0" err="1"/>
              <a:t>leaves</a:t>
            </a:r>
            <a:endParaRPr lang="pt-PT" sz="1400" b="1" dirty="0"/>
          </a:p>
          <a:p>
            <a:r>
              <a:rPr lang="pt-PT" sz="1400" b="1" dirty="0"/>
              <a:t>1 </a:t>
            </a:r>
            <a:r>
              <a:rPr lang="pt-PT" sz="1400" b="1" dirty="0" err="1" smtClean="0"/>
              <a:t>tbs</a:t>
            </a:r>
            <a:r>
              <a:rPr lang="pt-PT" sz="1400" b="1" dirty="0" smtClean="0"/>
              <a:t> </a:t>
            </a:r>
            <a:r>
              <a:rPr lang="pt-PT" sz="1400" b="1" dirty="0" err="1"/>
              <a:t>vinegar</a:t>
            </a:r>
            <a:r>
              <a:rPr lang="pt-PT" sz="1400" b="1" dirty="0"/>
              <a:t> </a:t>
            </a:r>
          </a:p>
          <a:p>
            <a:r>
              <a:rPr lang="pt-PT" sz="1400" b="1" dirty="0"/>
              <a:t>1 ripe </a:t>
            </a:r>
            <a:r>
              <a:rPr lang="pt-PT" sz="1400" b="1" dirty="0" err="1"/>
              <a:t>tomato</a:t>
            </a:r>
            <a:endParaRPr lang="pt-PT" sz="1400" b="1" dirty="0"/>
          </a:p>
          <a:p>
            <a:r>
              <a:rPr lang="pt-PT" sz="1400" b="1" dirty="0" err="1"/>
              <a:t>salt</a:t>
            </a:r>
            <a:r>
              <a:rPr lang="pt-PT" sz="1400" b="1" dirty="0"/>
              <a:t> </a:t>
            </a:r>
            <a:r>
              <a:rPr lang="pt-PT" sz="1400" b="1" dirty="0" err="1"/>
              <a:t>and</a:t>
            </a:r>
            <a:r>
              <a:rPr lang="pt-PT" sz="1400" b="1" dirty="0"/>
              <a:t> </a:t>
            </a:r>
            <a:r>
              <a:rPr lang="pt-PT" sz="1400" b="1" dirty="0" err="1"/>
              <a:t>olive</a:t>
            </a:r>
            <a:r>
              <a:rPr lang="pt-PT" sz="1400" b="1" dirty="0"/>
              <a:t> </a:t>
            </a:r>
            <a:r>
              <a:rPr lang="pt-PT" sz="1400" b="1" dirty="0" err="1"/>
              <a:t>oil</a:t>
            </a:r>
            <a:r>
              <a:rPr lang="pt-PT" sz="1400" b="1" dirty="0"/>
              <a:t> </a:t>
            </a:r>
            <a:r>
              <a:rPr lang="pt-PT" sz="1400" b="1" dirty="0" err="1"/>
              <a:t>q.s</a:t>
            </a:r>
            <a:r>
              <a:rPr lang="pt-PT" sz="1400" b="1" dirty="0"/>
              <a:t>.</a:t>
            </a:r>
          </a:p>
          <a:p>
            <a:r>
              <a:rPr lang="pt-PT" sz="1400" b="1" dirty="0" err="1"/>
              <a:t>ground</a:t>
            </a:r>
            <a:r>
              <a:rPr lang="pt-PT" sz="1400" b="1" dirty="0"/>
              <a:t> </a:t>
            </a:r>
            <a:r>
              <a:rPr lang="pt-PT" sz="1400" b="1" dirty="0" err="1"/>
              <a:t>pepper</a:t>
            </a:r>
            <a:endParaRPr lang="pt-PT" sz="1400" b="1" dirty="0"/>
          </a:p>
          <a:p>
            <a:r>
              <a:rPr lang="pt-PT" sz="1400" b="1" dirty="0" err="1"/>
              <a:t>potatoes</a:t>
            </a:r>
            <a:r>
              <a:rPr lang="pt-PT" sz="1400" b="1" dirty="0"/>
              <a:t> </a:t>
            </a:r>
            <a:r>
              <a:rPr lang="pt-PT" sz="1400" b="1" dirty="0" smtClean="0"/>
              <a:t>q.b.</a:t>
            </a:r>
            <a:endParaRPr lang="pt-PT" sz="1400" b="1" dirty="0"/>
          </a:p>
        </p:txBody>
      </p:sp>
    </p:spTree>
    <p:extLst>
      <p:ext uri="{BB962C8B-B14F-4D97-AF65-F5344CB8AC3E}">
        <p14:creationId xmlns:p14="http://schemas.microsoft.com/office/powerpoint/2010/main" val="2671901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47084"/>
          </a:xfrm>
        </p:spPr>
        <p:txBody>
          <a:bodyPr/>
          <a:lstStyle/>
          <a:p>
            <a:r>
              <a:rPr lang="en-US" dirty="0"/>
              <a:t>Directions</a:t>
            </a:r>
          </a:p>
        </p:txBody>
      </p:sp>
      <p:sp>
        <p:nvSpPr>
          <p:cNvPr id="3" name="Marcador de Posição de Conteúdo 2"/>
          <p:cNvSpPr>
            <a:spLocks noGrp="1"/>
          </p:cNvSpPr>
          <p:nvPr>
            <p:ph idx="1"/>
          </p:nvPr>
        </p:nvSpPr>
        <p:spPr>
          <a:xfrm>
            <a:off x="1295402" y="2426561"/>
            <a:ext cx="9261762" cy="3723718"/>
          </a:xfrm>
        </p:spPr>
        <p:txBody>
          <a:bodyPr>
            <a:noAutofit/>
          </a:bodyPr>
          <a:lstStyle/>
          <a:p>
            <a:r>
              <a:rPr lang="en-US" sz="1700" dirty="0" smtClean="0"/>
              <a:t>Heat </a:t>
            </a:r>
            <a:r>
              <a:rPr lang="en-US" sz="1700" dirty="0"/>
              <a:t>the cod in a pan with water, when the water boils, turn off the heat and leave it in the water for 5 minutes.</a:t>
            </a:r>
          </a:p>
          <a:p>
            <a:r>
              <a:rPr lang="en-US" sz="1700" dirty="0"/>
              <a:t>Remove and dry with kitchen paper. </a:t>
            </a:r>
            <a:r>
              <a:rPr lang="en-US" sz="1700" dirty="0" smtClean="0"/>
              <a:t> Heat </a:t>
            </a:r>
            <a:r>
              <a:rPr lang="en-US" sz="1700" dirty="0"/>
              <a:t>a frying pan with plenty of olive oil, add the bay leaves and two whole cloves of </a:t>
            </a:r>
            <a:r>
              <a:rPr lang="en-US" sz="1700" dirty="0" smtClean="0"/>
              <a:t>garlic. When </a:t>
            </a:r>
            <a:r>
              <a:rPr lang="en-US" sz="1700" dirty="0"/>
              <a:t>the olive oil is hot, add the cod and let it fry.</a:t>
            </a:r>
          </a:p>
          <a:p>
            <a:r>
              <a:rPr lang="en-US" sz="1700" dirty="0"/>
              <a:t>Once it's done, remove and place it in a serving dish and set aside (place it in the oven to keep it warm).</a:t>
            </a:r>
          </a:p>
          <a:p>
            <a:r>
              <a:rPr lang="en-US" sz="1700" dirty="0"/>
              <a:t>Meanwhile, cut the onions and the other 2 garlic cloves in slices and place in the frying pan where you fried the cod and remove the 2 whole garlic cloves and the bay leaves.</a:t>
            </a:r>
          </a:p>
          <a:p>
            <a:r>
              <a:rPr lang="en-US" sz="1700" dirty="0"/>
              <a:t>Add the peppers cut in strips and the tomato cut in </a:t>
            </a:r>
            <a:r>
              <a:rPr lang="en-US" sz="1700" dirty="0" smtClean="0"/>
              <a:t>pieces. Season </a:t>
            </a:r>
            <a:r>
              <a:rPr lang="en-US" sz="1700" dirty="0"/>
              <a:t>with salt and pepper, add the vinegar and cook until the onion is cooked.</a:t>
            </a:r>
          </a:p>
          <a:p>
            <a:r>
              <a:rPr lang="en-US" sz="1700" dirty="0"/>
              <a:t>Fry the potatoes cut into thick slices and place them around the cod.</a:t>
            </a:r>
          </a:p>
          <a:p>
            <a:r>
              <a:rPr lang="en-US" sz="1700" dirty="0"/>
              <a:t>Top with the onion mix and serve with a salad.</a:t>
            </a:r>
          </a:p>
        </p:txBody>
      </p:sp>
    </p:spTree>
    <p:extLst>
      <p:ext uri="{BB962C8B-B14F-4D97-AF65-F5344CB8AC3E}">
        <p14:creationId xmlns:p14="http://schemas.microsoft.com/office/powerpoint/2010/main" val="403857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Arroz Doce</a:t>
            </a:r>
            <a:endParaRPr lang="pt-PT" dirty="0"/>
          </a:p>
        </p:txBody>
      </p:sp>
      <p:sp>
        <p:nvSpPr>
          <p:cNvPr id="3" name="Marcador de Posição de Conteúdo 2"/>
          <p:cNvSpPr>
            <a:spLocks noGrp="1"/>
          </p:cNvSpPr>
          <p:nvPr>
            <p:ph idx="1"/>
          </p:nvPr>
        </p:nvSpPr>
        <p:spPr>
          <a:xfrm>
            <a:off x="1295401" y="2556932"/>
            <a:ext cx="5676899" cy="3318936"/>
          </a:xfrm>
        </p:spPr>
        <p:txBody>
          <a:bodyPr>
            <a:normAutofit fontScale="92500"/>
          </a:bodyPr>
          <a:lstStyle/>
          <a:p>
            <a:r>
              <a:rPr lang="en-US" dirty="0"/>
              <a:t>We can eat sweet rice in the four corners of the world, but there is no corner in Portugal where this sweet is not made, as typical as different, depending on who prepares it.</a:t>
            </a:r>
          </a:p>
          <a:p>
            <a:r>
              <a:rPr lang="en-US" dirty="0"/>
              <a:t>Since the sixth century BC there are records of rice cooked in milk with sugar. The arrival of sugarcane from India to the Middle East, where rice was already grown, marks the origin of this specialty that has survived to the present day.</a:t>
            </a: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027" y="2556932"/>
            <a:ext cx="3125719" cy="3211946"/>
          </a:xfrm>
          <a:prstGeom prst="rect">
            <a:avLst/>
          </a:prstGeom>
        </p:spPr>
      </p:pic>
    </p:spTree>
    <p:extLst>
      <p:ext uri="{BB962C8B-B14F-4D97-AF65-F5344CB8AC3E}">
        <p14:creationId xmlns:p14="http://schemas.microsoft.com/office/powerpoint/2010/main" val="1816079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Ingredients</a:t>
            </a:r>
            <a:endParaRPr lang="pt-PT" dirty="0"/>
          </a:p>
        </p:txBody>
      </p:sp>
      <p:sp>
        <p:nvSpPr>
          <p:cNvPr id="3" name="Marcador de Posição de Conteúdo 2"/>
          <p:cNvSpPr>
            <a:spLocks noGrp="1"/>
          </p:cNvSpPr>
          <p:nvPr>
            <p:ph idx="1"/>
          </p:nvPr>
        </p:nvSpPr>
        <p:spPr/>
        <p:txBody>
          <a:bodyPr>
            <a:normAutofit lnSpcReduction="10000"/>
          </a:bodyPr>
          <a:lstStyle/>
          <a:p>
            <a:r>
              <a:rPr lang="en-US" dirty="0"/>
              <a:t>2 cups </a:t>
            </a:r>
            <a:r>
              <a:rPr lang="en-US" dirty="0" smtClean="0"/>
              <a:t>water</a:t>
            </a:r>
          </a:p>
          <a:p>
            <a:r>
              <a:rPr lang="en-US" dirty="0" smtClean="0"/>
              <a:t>1 </a:t>
            </a:r>
            <a:r>
              <a:rPr lang="en-US" dirty="0"/>
              <a:t>cup white </a:t>
            </a:r>
            <a:r>
              <a:rPr lang="en-US" dirty="0" smtClean="0"/>
              <a:t>rice</a:t>
            </a:r>
          </a:p>
          <a:p>
            <a:r>
              <a:rPr lang="en-US" dirty="0" smtClean="0"/>
              <a:t>4 </a:t>
            </a:r>
            <a:r>
              <a:rPr lang="en-US" dirty="0"/>
              <a:t>egg </a:t>
            </a:r>
            <a:r>
              <a:rPr lang="en-US" dirty="0" smtClean="0"/>
              <a:t>yolks</a:t>
            </a:r>
          </a:p>
          <a:p>
            <a:r>
              <a:rPr lang="en-US" dirty="0" smtClean="0"/>
              <a:t>2 </a:t>
            </a:r>
            <a:r>
              <a:rPr lang="en-US" dirty="0"/>
              <a:t>cups hot milk (whole works </a:t>
            </a:r>
            <a:r>
              <a:rPr lang="en-US" dirty="0" smtClean="0"/>
              <a:t>best)</a:t>
            </a:r>
          </a:p>
          <a:p>
            <a:r>
              <a:rPr lang="en-US" dirty="0" smtClean="0"/>
              <a:t>1 </a:t>
            </a:r>
            <a:r>
              <a:rPr lang="en-US" dirty="0"/>
              <a:t>cup </a:t>
            </a:r>
            <a:r>
              <a:rPr lang="en-US" dirty="0" smtClean="0"/>
              <a:t>sugar</a:t>
            </a:r>
          </a:p>
          <a:p>
            <a:r>
              <a:rPr lang="en-US" dirty="0" smtClean="0"/>
              <a:t>1 </a:t>
            </a:r>
            <a:r>
              <a:rPr lang="en-US" dirty="0"/>
              <a:t>lemon or orange </a:t>
            </a:r>
            <a:r>
              <a:rPr lang="en-US" dirty="0" smtClean="0"/>
              <a:t>rind</a:t>
            </a:r>
          </a:p>
          <a:p>
            <a:r>
              <a:rPr lang="en-US" dirty="0" smtClean="0"/>
              <a:t>Cinnamon </a:t>
            </a:r>
            <a:r>
              <a:rPr lang="en-US" dirty="0"/>
              <a:t>powder to decorate</a:t>
            </a:r>
            <a:endParaRPr lang="pt-PT" dirty="0"/>
          </a:p>
        </p:txBody>
      </p:sp>
    </p:spTree>
    <p:extLst>
      <p:ext uri="{BB962C8B-B14F-4D97-AF65-F5344CB8AC3E}">
        <p14:creationId xmlns:p14="http://schemas.microsoft.com/office/powerpoint/2010/main" val="121411046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79</TotalTime>
  <Words>520</Words>
  <Application>Microsoft Office PowerPoint</Application>
  <PresentationFormat>Aangepast</PresentationFormat>
  <Paragraphs>65</Paragraphs>
  <Slides>11</Slides>
  <Notes>0</Notes>
  <HiddenSlides>0</HiddenSlides>
  <MMClips>0</MMClips>
  <ScaleCrop>false</ScaleCrop>
  <HeadingPairs>
    <vt:vector size="4" baseType="variant">
      <vt:variant>
        <vt:lpstr>Thema</vt:lpstr>
      </vt:variant>
      <vt:variant>
        <vt:i4>2</vt:i4>
      </vt:variant>
      <vt:variant>
        <vt:lpstr>Diatitels</vt:lpstr>
      </vt:variant>
      <vt:variant>
        <vt:i4>11</vt:i4>
      </vt:variant>
    </vt:vector>
  </HeadingPairs>
  <TitlesOfParts>
    <vt:vector size="13" baseType="lpstr">
      <vt:lpstr>HDOfficeLightV0</vt:lpstr>
      <vt:lpstr>Orgânico</vt:lpstr>
      <vt:lpstr>PowerPoint-presentatie</vt:lpstr>
      <vt:lpstr>Caldo Verde à Minhota  </vt:lpstr>
      <vt:lpstr>Ingredients</vt:lpstr>
      <vt:lpstr>Preparation</vt:lpstr>
      <vt:lpstr>Bacalhau à Braga</vt:lpstr>
      <vt:lpstr>Ingredients</vt:lpstr>
      <vt:lpstr>Directions</vt:lpstr>
      <vt:lpstr>Arroz Doce</vt:lpstr>
      <vt:lpstr>Ingredients</vt:lpstr>
      <vt:lpstr>Directions</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Aluno</dc:creator>
  <cp:lastModifiedBy>Bogaard, N.W.M.</cp:lastModifiedBy>
  <cp:revision>11</cp:revision>
  <dcterms:created xsi:type="dcterms:W3CDTF">2018-06-05T12:51:04Z</dcterms:created>
  <dcterms:modified xsi:type="dcterms:W3CDTF">2018-10-21T09:18:45Z</dcterms:modified>
</cp:coreProperties>
</file>