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57" r:id="rId3"/>
    <p:sldId id="269" r:id="rId4"/>
    <p:sldId id="261" r:id="rId5"/>
    <p:sldId id="281" r:id="rId6"/>
    <p:sldId id="283" r:id="rId7"/>
    <p:sldId id="284" r:id="rId8"/>
    <p:sldId id="285" r:id="rId9"/>
    <p:sldId id="287" r:id="rId10"/>
    <p:sldId id="288"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howGuides="1">
      <p:cViewPr varScale="1">
        <p:scale>
          <a:sx n="89" d="100"/>
          <a:sy n="89" d="100"/>
        </p:scale>
        <p:origin x="-432" y="-67"/>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83" d="100"/>
          <a:sy n="83" d="100"/>
        </p:scale>
        <p:origin x="14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pt-PT" smtClean="0"/>
              <a:t>21-10-2018</a:t>
            </a:fld>
            <a:endParaRPr lang="pt-PT" dirty="0"/>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lang="pt-PT" smtClean="0"/>
              <a:t>‹nr.›</a:t>
            </a:fld>
            <a:endParaRPr lang="pt-PT"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pt-PT" smtClean="0"/>
              <a:t>21-10-2018</a:t>
            </a:fld>
            <a:endParaRPr lang="pt-PT" dirty="0"/>
          </a:p>
        </p:txBody>
      </p:sp>
      <p:sp>
        <p:nvSpPr>
          <p:cNvPr id="4" name="Marcador de Posição da Imagem do Diapositivo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lang="pt-PT" smtClean="0"/>
              <a:t>‹nr.›</a:t>
            </a:fld>
            <a:endParaRPr lang="pt-PT"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39032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2" y="1643064"/>
            <a:ext cx="9144002" cy="2928936"/>
          </a:xfrm>
        </p:spPr>
        <p:txBody>
          <a:bodyPr>
            <a:noAutofit/>
          </a:bodyPr>
          <a:lstStyle>
            <a:lvl1pPr algn="ctr">
              <a:lnSpc>
                <a:spcPct val="80000"/>
              </a:lnSpc>
              <a:defRPr sz="6600">
                <a:solidFill>
                  <a:schemeClr val="tx1">
                    <a:lumMod val="75000"/>
                    <a:lumOff val="25000"/>
                  </a:schemeClr>
                </a:solidFill>
              </a:defRPr>
            </a:lvl1pPr>
          </a:lstStyle>
          <a:p>
            <a:r>
              <a:rPr lang="pt-PT" smtClean="0"/>
              <a:t>Clique para editar o estilo</a:t>
            </a:r>
            <a:endParaRPr lang="pt-PT" dirty="0"/>
          </a:p>
        </p:txBody>
      </p:sp>
      <p:sp>
        <p:nvSpPr>
          <p:cNvPr id="3" name="Subtítulo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3" name="Marcador de Posição do Rodapé 2"/>
          <p:cNvSpPr>
            <a:spLocks noGrp="1"/>
          </p:cNvSpPr>
          <p:nvPr>
            <p:ph type="ftr" sz="quarter" idx="11"/>
          </p:nvPr>
        </p:nvSpPr>
        <p:spPr/>
        <p:txBody>
          <a:bodyPr/>
          <a:lstStyle/>
          <a:p>
            <a:endParaRPr lang="pt-PT" dirty="0"/>
          </a:p>
        </p:txBody>
      </p:sp>
      <p:sp>
        <p:nvSpPr>
          <p:cNvPr id="4" name="Marcador de Posição do Número do Diapositivo 3"/>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923212" y="1462088"/>
            <a:ext cx="3124201" cy="1966912"/>
          </a:xfrm>
        </p:spPr>
        <p:txBody>
          <a:bodyPr anchor="b">
            <a:normAutofit/>
          </a:bodyPr>
          <a:lstStyle>
            <a:lvl1pPr algn="l">
              <a:defRPr sz="3600" b="0"/>
            </a:lvl1pPr>
          </a:lstStyle>
          <a:p>
            <a:r>
              <a:rPr lang="pt-PT" smtClean="0"/>
              <a:t>Clique para editar o estilo</a:t>
            </a:r>
            <a:endParaRPr lang="pt-PT" dirty="0"/>
          </a:p>
        </p:txBody>
      </p:sp>
      <p:sp>
        <p:nvSpPr>
          <p:cNvPr id="3" name="Marcador de Posição de Conteúdo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o Texto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ectângulo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Rectângulo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11" name="Conexão recta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exão recta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ítulo 1"/>
          <p:cNvSpPr>
            <a:spLocks noGrp="1"/>
          </p:cNvSpPr>
          <p:nvPr>
            <p:ph type="title"/>
          </p:nvPr>
        </p:nvSpPr>
        <p:spPr>
          <a:xfrm>
            <a:off x="7923212" y="1643063"/>
            <a:ext cx="3124201" cy="2776537"/>
          </a:xfrm>
        </p:spPr>
        <p:txBody>
          <a:bodyPr anchor="b">
            <a:normAutofit/>
          </a:bodyPr>
          <a:lstStyle>
            <a:lvl1pPr algn="l">
              <a:defRPr sz="3600" b="0"/>
            </a:lvl1pPr>
          </a:lstStyle>
          <a:p>
            <a:r>
              <a:rPr lang="pt-PT" smtClean="0"/>
              <a:t>Clique para editar o estilo</a:t>
            </a:r>
            <a:endParaRPr lang="pt-PT" dirty="0"/>
          </a:p>
        </p:txBody>
      </p:sp>
      <p:sp>
        <p:nvSpPr>
          <p:cNvPr id="3" name="Marcador de Posição da Imagem 2"/>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pt-PT" dirty="0"/>
          </a:p>
        </p:txBody>
      </p:sp>
      <p:sp>
        <p:nvSpPr>
          <p:cNvPr id="4" name="Marcador de Posição do Texto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12" name="Marcador de Posição da Data 11"/>
          <p:cNvSpPr>
            <a:spLocks noGrp="1"/>
          </p:cNvSpPr>
          <p:nvPr>
            <p:ph type="dt" sz="half" idx="10"/>
          </p:nvPr>
        </p:nvSpPr>
        <p:spPr/>
        <p:txBody>
          <a:bodyPr/>
          <a:lstStyle/>
          <a:p>
            <a:fld id="{A753D76A-AFCE-4D96-B917-CBEF96F7D1EB}" type="datetimeFigureOut">
              <a:rPr lang="pt-PT" smtClean="0"/>
              <a:pPr/>
              <a:t>21-10-2018</a:t>
            </a:fld>
            <a:endParaRPr lang="pt-PT" dirty="0"/>
          </a:p>
        </p:txBody>
      </p:sp>
      <p:sp>
        <p:nvSpPr>
          <p:cNvPr id="13" name="Marcador de Posição do Rodapé 12"/>
          <p:cNvSpPr>
            <a:spLocks noGrp="1"/>
          </p:cNvSpPr>
          <p:nvPr>
            <p:ph type="ftr" sz="quarter" idx="11"/>
          </p:nvPr>
        </p:nvSpPr>
        <p:spPr/>
        <p:txBody>
          <a:bodyPr/>
          <a:lstStyle/>
          <a:p>
            <a:endParaRPr lang="pt-PT" dirty="0"/>
          </a:p>
        </p:txBody>
      </p:sp>
      <p:sp>
        <p:nvSpPr>
          <p:cNvPr id="14" name="Marcador de Posição do Número do Diapositivo 13"/>
          <p:cNvSpPr>
            <a:spLocks noGrp="1"/>
          </p:cNvSpPr>
          <p:nvPr>
            <p:ph type="sldNum" sz="quarter" idx="12"/>
          </p:nvPr>
        </p:nvSpPr>
        <p:spPr/>
        <p:txBody>
          <a:bodyPr/>
          <a:lstStyle/>
          <a:p>
            <a:fld id="{F25A965E-3C11-4F28-82DC-E30D63FAC43C}" type="slidenum">
              <a:rPr lang="pt-PT" smtClean="0"/>
              <a:pPr/>
              <a:t>‹nr.›</a:t>
            </a:fld>
            <a:endParaRPr lang="pt-PT"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18612" y="685801"/>
            <a:ext cx="1828801" cy="5486400"/>
          </a:xfrm>
        </p:spPr>
        <p:txBody>
          <a:bodyPr vert="eaVert"/>
          <a:lstStyle/>
          <a:p>
            <a:r>
              <a:rPr lang="pt-PT" smtClean="0"/>
              <a:t>Clique para editar o estilo</a:t>
            </a:r>
            <a:endParaRPr lang="pt-PT" dirty="0"/>
          </a:p>
        </p:txBody>
      </p:sp>
      <p:sp>
        <p:nvSpPr>
          <p:cNvPr id="3" name="Marcador de Posição de Texto Vertical 2"/>
          <p:cNvSpPr>
            <a:spLocks noGrp="1"/>
          </p:cNvSpPr>
          <p:nvPr>
            <p:ph type="body" orient="vert" idx="1"/>
          </p:nvPr>
        </p:nvSpPr>
        <p:spPr>
          <a:xfrm>
            <a:off x="1141413" y="685800"/>
            <a:ext cx="7924799" cy="54864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o de Título com Imagens">
    <p:spTree>
      <p:nvGrpSpPr>
        <p:cNvPr id="1" name=""/>
        <p:cNvGrpSpPr/>
        <p:nvPr/>
      </p:nvGrpSpPr>
      <p:grpSpPr>
        <a:xfrm>
          <a:off x="0" y="0"/>
          <a:ext cx="0" cy="0"/>
          <a:chOff x="0" y="0"/>
          <a:chExt cx="0" cy="0"/>
        </a:xfrm>
      </p:grpSpPr>
      <p:sp>
        <p:nvSpPr>
          <p:cNvPr id="7" name="Rectângulo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Rectângulo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Rectângulo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
        <p:nvSpPr>
          <p:cNvPr id="11" name="Marcador de Posição da Imagem 10"/>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pt-PT" smtClean="0"/>
              <a:t>Clique no ícone para adicionar uma imagem</a:t>
            </a:r>
            <a:endParaRPr lang="pt-PT" dirty="0"/>
          </a:p>
        </p:txBody>
      </p:sp>
      <p:sp>
        <p:nvSpPr>
          <p:cNvPr id="12" name="Marcador de Posição da Imagem 10"/>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pt-PT" smtClean="0"/>
              <a:t>Clique no ícone para adicionar uma imagem</a:t>
            </a:r>
            <a:endParaRPr lang="pt-PT" dirty="0"/>
          </a:p>
        </p:txBody>
      </p:sp>
      <p:sp>
        <p:nvSpPr>
          <p:cNvPr id="13" name="Marcador de Posição da Imagem 10"/>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pt-PT" smtClean="0"/>
              <a:t>Clique no ícone para adicionar uma imagem</a:t>
            </a:r>
            <a:endParaRPr lang="pt-PT" dirty="0"/>
          </a:p>
        </p:txBody>
      </p:sp>
      <p:sp>
        <p:nvSpPr>
          <p:cNvPr id="3" name="Subtítulo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dirty="0"/>
          </a:p>
        </p:txBody>
      </p:sp>
      <p:sp>
        <p:nvSpPr>
          <p:cNvPr id="2" name="Título 1"/>
          <p:cNvSpPr>
            <a:spLocks noGrp="1"/>
          </p:cNvSpPr>
          <p:nvPr>
            <p:ph type="ctrTitle"/>
          </p:nvPr>
        </p:nvSpPr>
        <p:spPr>
          <a:xfrm>
            <a:off x="1522412" y="4843464"/>
            <a:ext cx="9144002" cy="947736"/>
          </a:xfrm>
        </p:spPr>
        <p:txBody>
          <a:bodyPr>
            <a:normAutofit/>
          </a:bodyPr>
          <a:lstStyle>
            <a:lvl1pPr algn="ctr">
              <a:lnSpc>
                <a:spcPct val="80000"/>
              </a:lnSpc>
              <a:defRPr sz="6000">
                <a:solidFill>
                  <a:schemeClr val="tx1">
                    <a:lumMod val="75000"/>
                    <a:lumOff val="25000"/>
                  </a:schemeClr>
                </a:solidFill>
              </a:defRPr>
            </a:lvl1pPr>
          </a:lstStyle>
          <a:p>
            <a:r>
              <a:rPr lang="pt-PT" smtClean="0"/>
              <a:t>Clique para editar o estilo</a:t>
            </a:r>
            <a:endParaRPr lang="pt-PT"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o de Título Alternativo com Imagens">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
        <p:nvSpPr>
          <p:cNvPr id="11" name="Marcador de Posição da Imagem 10"/>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pt-PT" smtClean="0"/>
              <a:t>Clique no ícone para adicionar uma imagem</a:t>
            </a:r>
            <a:endParaRPr lang="pt-PT" dirty="0"/>
          </a:p>
        </p:txBody>
      </p:sp>
      <p:sp>
        <p:nvSpPr>
          <p:cNvPr id="12" name="Marcador de Posição da Imagem 10"/>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pt-PT" smtClean="0"/>
              <a:t>Clique no ícone para adicionar uma imagem</a:t>
            </a:r>
            <a:endParaRPr lang="pt-PT" dirty="0"/>
          </a:p>
        </p:txBody>
      </p:sp>
      <p:sp>
        <p:nvSpPr>
          <p:cNvPr id="13" name="Marcador de Posição da Imagem 10"/>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pt-PT" smtClean="0"/>
              <a:t>Clique no ícone para adicionar uma imagem</a:t>
            </a:r>
            <a:endParaRPr lang="pt-PT" dirty="0"/>
          </a:p>
        </p:txBody>
      </p:sp>
      <p:sp>
        <p:nvSpPr>
          <p:cNvPr id="3" name="Subtítulo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dirty="0"/>
          </a:p>
        </p:txBody>
      </p:sp>
      <p:sp>
        <p:nvSpPr>
          <p:cNvPr id="2" name="Título 1"/>
          <p:cNvSpPr>
            <a:spLocks noGrp="1"/>
          </p:cNvSpPr>
          <p:nvPr>
            <p:ph type="ctrTitle"/>
          </p:nvPr>
        </p:nvSpPr>
        <p:spPr>
          <a:xfrm>
            <a:off x="1522413" y="4843464"/>
            <a:ext cx="9144002" cy="947736"/>
          </a:xfrm>
        </p:spPr>
        <p:txBody>
          <a:bodyPr>
            <a:normAutofit/>
          </a:bodyPr>
          <a:lstStyle>
            <a:lvl1pPr algn="ctr">
              <a:lnSpc>
                <a:spcPct val="80000"/>
              </a:lnSpc>
              <a:defRPr sz="6000">
                <a:solidFill>
                  <a:schemeClr val="tx1">
                    <a:lumMod val="75000"/>
                    <a:lumOff val="25000"/>
                  </a:schemeClr>
                </a:solidFill>
              </a:defRPr>
            </a:lvl1pPr>
          </a:lstStyle>
          <a:p>
            <a:r>
              <a:rPr lang="pt-PT" smtClean="0"/>
              <a:t>Clique para editar o estilo</a:t>
            </a:r>
            <a:endParaRPr lang="pt-PT"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e Conteúdo 2"/>
          <p:cNvSpPr>
            <a:spLocks noGrp="1"/>
          </p:cNvSpPr>
          <p:nvPr>
            <p:ph idx="1"/>
          </p:nvPr>
        </p:nvSpPr>
        <p:spPr/>
        <p:txBody>
          <a:bodyPr/>
          <a:lstStyle>
            <a:lvl5pPr>
              <a:defRPr/>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ítulo e Conteúdo com imagem">
    <p:spTree>
      <p:nvGrpSpPr>
        <p:cNvPr id="1" name=""/>
        <p:cNvGrpSpPr/>
        <p:nvPr/>
      </p:nvGrpSpPr>
      <p:grpSpPr>
        <a:xfrm>
          <a:off x="0" y="0"/>
          <a:ext cx="0" cy="0"/>
          <a:chOff x="0" y="0"/>
          <a:chExt cx="0" cy="0"/>
        </a:xfrm>
      </p:grpSpPr>
      <p:sp>
        <p:nvSpPr>
          <p:cNvPr id="7" name="Rectângulo arredondado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8" name="Conexão recta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exão recta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ítulo 1"/>
          <p:cNvSpPr>
            <a:spLocks noGrp="1"/>
          </p:cNvSpPr>
          <p:nvPr>
            <p:ph type="title"/>
          </p:nvPr>
        </p:nvSpPr>
        <p:spPr>
          <a:xfrm>
            <a:off x="2995612" y="319088"/>
            <a:ext cx="7670802" cy="1143000"/>
          </a:xfrm>
        </p:spPr>
        <p:txBody>
          <a:bodyPr/>
          <a:lstStyle/>
          <a:p>
            <a:r>
              <a:rPr lang="pt-PT" smtClean="0"/>
              <a:t>Clique para editar o estilo</a:t>
            </a:r>
            <a:endParaRPr lang="pt-PT" dirty="0"/>
          </a:p>
        </p:txBody>
      </p:sp>
      <p:sp>
        <p:nvSpPr>
          <p:cNvPr id="3" name="Marcador de Posição de Conteúdo 2"/>
          <p:cNvSpPr>
            <a:spLocks noGrp="1"/>
          </p:cNvSpPr>
          <p:nvPr>
            <p:ph idx="1"/>
          </p:nvPr>
        </p:nvSpPr>
        <p:spPr>
          <a:xfrm>
            <a:off x="2995612" y="1643063"/>
            <a:ext cx="7670802" cy="4529137"/>
          </a:xfrm>
        </p:spPr>
        <p:txBody>
          <a:bodyPr/>
          <a:lstStyle>
            <a:lvl5pPr>
              <a:defRPr/>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
        <p:nvSpPr>
          <p:cNvPr id="12" name="Rectângulo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4" name="Marcador de Posição da Imagem 13"/>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pt-PT" smtClean="0"/>
              <a:t>Clique no ícone para adicionar uma imagem</a:t>
            </a:r>
            <a:endParaRPr lang="pt-PT"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643064"/>
            <a:ext cx="9144002" cy="2928936"/>
          </a:xfrm>
        </p:spPr>
        <p:txBody>
          <a:bodyPr anchor="b">
            <a:normAutofit/>
          </a:bodyPr>
          <a:lstStyle>
            <a:lvl1pPr algn="ctr">
              <a:lnSpc>
                <a:spcPct val="80000"/>
              </a:lnSpc>
              <a:defRPr sz="6600" b="0" cap="none" baseline="0">
                <a:solidFill>
                  <a:schemeClr val="tx1">
                    <a:lumMod val="75000"/>
                    <a:lumOff val="25000"/>
                  </a:schemeClr>
                </a:solidFill>
              </a:defRPr>
            </a:lvl1pPr>
          </a:lstStyle>
          <a:p>
            <a:r>
              <a:rPr lang="pt-PT" smtClean="0"/>
              <a:t>Clique para editar o estilo</a:t>
            </a:r>
            <a:endParaRPr lang="pt-PT" dirty="0"/>
          </a:p>
        </p:txBody>
      </p:sp>
      <p:sp>
        <p:nvSpPr>
          <p:cNvPr id="3" name="Marcador de Posição do Texto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319088"/>
            <a:ext cx="9144000" cy="1143000"/>
          </a:xfrm>
        </p:spPr>
        <p:txBody>
          <a:bodyPr/>
          <a:lstStyle/>
          <a:p>
            <a:r>
              <a:rPr lang="pt-PT" smtClean="0"/>
              <a:t>Clique para editar o estilo</a:t>
            </a:r>
            <a:endParaRPr lang="pt-PT" dirty="0"/>
          </a:p>
        </p:txBody>
      </p:sp>
      <p:sp>
        <p:nvSpPr>
          <p:cNvPr id="3" name="Marcador de Posição de Conteúdo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e Conteúdo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5" name="Marcador de Posição da Data 4"/>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319088"/>
            <a:ext cx="9144000" cy="1143000"/>
          </a:xfrm>
        </p:spPr>
        <p:txBody>
          <a:bodyPr/>
          <a:lstStyle>
            <a:lvl1pPr>
              <a:defRPr/>
            </a:lvl1pPr>
          </a:lstStyle>
          <a:p>
            <a:r>
              <a:rPr lang="pt-PT" smtClean="0"/>
              <a:t>Clique para editar o estilo</a:t>
            </a:r>
            <a:endParaRPr lang="pt-PT" dirty="0"/>
          </a:p>
        </p:txBody>
      </p:sp>
      <p:sp>
        <p:nvSpPr>
          <p:cNvPr id="3" name="Marcador de Posição do Texto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5" name="Marcador de Posição do Texto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7" name="Marcador de Posição da Data 6"/>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8" name="Marcador de Posição do Rodapé 7"/>
          <p:cNvSpPr>
            <a:spLocks noGrp="1"/>
          </p:cNvSpPr>
          <p:nvPr>
            <p:ph type="ftr" sz="quarter" idx="11"/>
          </p:nvPr>
        </p:nvSpPr>
        <p:spPr/>
        <p:txBody>
          <a:bodyPr/>
          <a:lstStyle/>
          <a:p>
            <a:endParaRPr lang="pt-PT" dirty="0"/>
          </a:p>
        </p:txBody>
      </p:sp>
      <p:sp>
        <p:nvSpPr>
          <p:cNvPr id="9" name="Marcador de Posição do Número do Diapositivo 8"/>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a Data 2"/>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4" name="Marcador de Posição do Rodapé 3"/>
          <p:cNvSpPr>
            <a:spLocks noGrp="1"/>
          </p:cNvSpPr>
          <p:nvPr>
            <p:ph type="ftr" sz="quarter" idx="11"/>
          </p:nvPr>
        </p:nvSpPr>
        <p:spPr/>
        <p:txBody>
          <a:bodyPr/>
          <a:lstStyle/>
          <a:p>
            <a:endParaRPr lang="pt-PT" dirty="0"/>
          </a:p>
        </p:txBody>
      </p:sp>
      <p:sp>
        <p:nvSpPr>
          <p:cNvPr id="5" name="Marcador de Posição do Número do Diapositivo 4"/>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ângulo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8" name="Conexão recta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exão recta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Marcador de Posição do Título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pt-PT" dirty="0" smtClean="0"/>
              <a:t>Clique para editar o estilo</a:t>
            </a:r>
            <a:endParaRPr lang="pt-PT" dirty="0"/>
          </a:p>
        </p:txBody>
      </p:sp>
      <p:sp>
        <p:nvSpPr>
          <p:cNvPr id="3" name="Marcador de Posição do Texto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800">
                <a:solidFill>
                  <a:schemeClr val="tx1"/>
                </a:solidFill>
              </a:defRPr>
            </a:lvl1pPr>
          </a:lstStyle>
          <a:p>
            <a:fld id="{A753D76A-AFCE-4D96-B917-CBEF96F7D1EB}" type="datetimeFigureOut">
              <a:rPr lang="pt-PT" smtClean="0"/>
              <a:pPr/>
              <a:t>21-10-2018</a:t>
            </a:fld>
            <a:endParaRPr lang="pt-PT" dirty="0"/>
          </a:p>
        </p:txBody>
      </p:sp>
      <p:sp>
        <p:nvSpPr>
          <p:cNvPr id="5" name="Marcador de Posição do Rodapé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800">
                <a:solidFill>
                  <a:schemeClr val="tx1"/>
                </a:solidFill>
              </a:defRPr>
            </a:lvl1pPr>
          </a:lstStyle>
          <a:p>
            <a:endParaRPr lang="pt-PT" dirty="0"/>
          </a:p>
        </p:txBody>
      </p:sp>
      <p:sp>
        <p:nvSpPr>
          <p:cNvPr id="6" name="Marcador de Posição do Número do Diapositivo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800">
                <a:solidFill>
                  <a:schemeClr val="tx1"/>
                </a:solidFill>
              </a:defRPr>
            </a:lvl1pPr>
          </a:lstStyle>
          <a:p>
            <a:fld id="{F25A965E-3C11-4F28-82DC-E30D63FAC43C}" type="slidenum">
              <a:rPr lang="pt-PT" smtClean="0"/>
              <a:pPr/>
              <a:t>‹nr.›</a:t>
            </a:fld>
            <a:endParaRPr lang="pt-PT"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ção da Imagem 6" descr="Basket filled with apples" title="Food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pic>
        <p:nvPicPr>
          <p:cNvPr id="8" name="Marcador de Posição da Imagem 7" descr="Closeup of cinnamon sticks and apples beside stack of plates and forks on table" title="Food picture"/>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pic>
        <p:nvPicPr>
          <p:cNvPr id="9" name="Marcador de Posição da Imagem 8" descr="Slice of apple pie on plate" title="Food picture"/>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p:pic>
      <p:sp>
        <p:nvSpPr>
          <p:cNvPr id="5" name="Subtítulo 4"/>
          <p:cNvSpPr>
            <a:spLocks noGrp="1"/>
          </p:cNvSpPr>
          <p:nvPr>
            <p:ph type="subTitle" idx="1"/>
          </p:nvPr>
        </p:nvSpPr>
        <p:spPr/>
        <p:txBody>
          <a:bodyPr/>
          <a:lstStyle/>
          <a:p>
            <a:r>
              <a:rPr lang="pt-PT" dirty="0" smtClean="0"/>
              <a:t>Leste de Minas Gerais </a:t>
            </a:r>
            <a:endParaRPr lang="pt-PT" dirty="0"/>
          </a:p>
        </p:txBody>
      </p:sp>
      <p:sp>
        <p:nvSpPr>
          <p:cNvPr id="6" name="Título 5"/>
          <p:cNvSpPr>
            <a:spLocks noGrp="1"/>
          </p:cNvSpPr>
          <p:nvPr>
            <p:ph type="ctrTitle"/>
          </p:nvPr>
        </p:nvSpPr>
        <p:spPr/>
        <p:txBody>
          <a:bodyPr>
            <a:normAutofit/>
          </a:bodyPr>
          <a:lstStyle/>
          <a:p>
            <a:r>
              <a:rPr lang="pt-PT" sz="5200" dirty="0" err="1" smtClean="0"/>
              <a:t>Brasilian</a:t>
            </a:r>
            <a:r>
              <a:rPr lang="pt-PT" sz="5200" dirty="0" smtClean="0"/>
              <a:t> </a:t>
            </a:r>
            <a:r>
              <a:rPr lang="pt-PT" sz="5200" smtClean="0"/>
              <a:t>Food</a:t>
            </a:r>
            <a:endParaRPr lang="pt-PT" sz="5200" dirty="0"/>
          </a:p>
        </p:txBody>
      </p:sp>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dirty="0" smtClean="0"/>
              <a:t>Feijão Tropeiro</a:t>
            </a:r>
            <a:endParaRPr lang="pt-PT" dirty="0"/>
          </a:p>
        </p:txBody>
      </p:sp>
      <p:sp>
        <p:nvSpPr>
          <p:cNvPr id="3" name="Marcador de Posição de Conteúdo 2"/>
          <p:cNvSpPr>
            <a:spLocks noGrp="1"/>
          </p:cNvSpPr>
          <p:nvPr>
            <p:ph idx="1"/>
          </p:nvPr>
        </p:nvSpPr>
        <p:spPr>
          <a:xfrm>
            <a:off x="1413892" y="2074080"/>
            <a:ext cx="9144000" cy="4529137"/>
          </a:xfrm>
        </p:spPr>
        <p:txBody>
          <a:bodyPr/>
          <a:lstStyle/>
          <a:p>
            <a:pPr marL="45720" indent="0" algn="just">
              <a:buNone/>
            </a:pPr>
            <a:r>
              <a:rPr lang="en-US" dirty="0"/>
              <a:t>A recipe that has appeared </a:t>
            </a:r>
            <a:r>
              <a:rPr lang="en-US" dirty="0" smtClean="0"/>
              <a:t>in </a:t>
            </a:r>
            <a:r>
              <a:rPr lang="en-US" dirty="0"/>
              <a:t>the sixteenth and seventeenth centuries, popularized by the </a:t>
            </a:r>
            <a:r>
              <a:rPr lang="en-US" i="1" dirty="0" err="1"/>
              <a:t>bandeirantes</a:t>
            </a:r>
            <a:r>
              <a:rPr lang="en-US" i="1" dirty="0"/>
              <a:t> and </a:t>
            </a:r>
            <a:r>
              <a:rPr lang="en-US" i="1" dirty="0" err="1"/>
              <a:t>tropeiros</a:t>
            </a:r>
            <a:r>
              <a:rPr lang="en-US" dirty="0"/>
              <a:t>, the </a:t>
            </a:r>
            <a:r>
              <a:rPr lang="en-US" dirty="0" err="1"/>
              <a:t>tropeiro</a:t>
            </a:r>
            <a:r>
              <a:rPr lang="en-US" dirty="0"/>
              <a:t> beans, one of the most traditional dishes of Brazilian cuisine, carries some main ingredients such as beans, cassava flour and meat, usually </a:t>
            </a:r>
            <a:r>
              <a:rPr lang="en-US" dirty="0" err="1" smtClean="0"/>
              <a:t>porc</a:t>
            </a:r>
            <a:r>
              <a:rPr lang="en-US" dirty="0" smtClean="0"/>
              <a:t>. </a:t>
            </a:r>
            <a:r>
              <a:rPr lang="en-US" dirty="0"/>
              <a:t>And because it is an easy and quick recipe, over time it has been adapted in several regions of the country. </a:t>
            </a:r>
            <a:endParaRPr lang="pt-PT"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364" y="4293096"/>
            <a:ext cx="4582407" cy="2287141"/>
          </a:xfrm>
          <a:prstGeom prst="rect">
            <a:avLst/>
          </a:prstGeom>
        </p:spPr>
      </p:pic>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070076" y="908720"/>
            <a:ext cx="7670802" cy="4529137"/>
          </a:xfrm>
        </p:spPr>
        <p:txBody>
          <a:bodyPr/>
          <a:lstStyle/>
          <a:p>
            <a:pPr marL="45720" indent="0" algn="ctr">
              <a:buNone/>
            </a:pPr>
            <a:r>
              <a:rPr lang="en-US" sz="3200" dirty="0"/>
              <a:t>The variations of this recipe are diverse and each version brings some special ingredient that makes the recipe even more delicious and characteristic. This dish is so good that it can be eaten alone, accompanied by rice or even along with barbecue.</a:t>
            </a:r>
          </a:p>
          <a:p>
            <a:pPr algn="ctr"/>
            <a:endParaRPr lang="pt-PT" dirty="0"/>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99" y="51317"/>
            <a:ext cx="1556266" cy="2334970"/>
          </a:xfrm>
          <a:prstGeom prst="rect">
            <a:avLst/>
          </a:prstGeom>
        </p:spPr>
      </p:pic>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952" y="4010408"/>
            <a:ext cx="1729955" cy="2594934"/>
          </a:xfrm>
          <a:prstGeom prst="rect">
            <a:avLst/>
          </a:prstGeom>
        </p:spPr>
      </p:pic>
    </p:spTree>
    <p:extLst>
      <p:ext uri="{BB962C8B-B14F-4D97-AF65-F5344CB8AC3E}">
        <p14:creationId xmlns:p14="http://schemas.microsoft.com/office/powerpoint/2010/main" val="26213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Ingredients</a:t>
            </a:r>
            <a:endParaRPr lang="pt-PT" dirty="0"/>
          </a:p>
        </p:txBody>
      </p:sp>
      <p:sp>
        <p:nvSpPr>
          <p:cNvPr id="3" name="Marcador de Posição de Conteúdo 2"/>
          <p:cNvSpPr>
            <a:spLocks noGrp="1"/>
          </p:cNvSpPr>
          <p:nvPr>
            <p:ph sz="half" idx="1"/>
          </p:nvPr>
        </p:nvSpPr>
        <p:spPr/>
        <p:txBody>
          <a:bodyPr/>
          <a:lstStyle/>
          <a:p>
            <a:r>
              <a:rPr lang="en-US" dirty="0"/>
              <a:t>2 kg of pork loin;</a:t>
            </a:r>
          </a:p>
          <a:p>
            <a:r>
              <a:rPr lang="en-US" dirty="0"/>
              <a:t>1 kg toasted </a:t>
            </a:r>
            <a:r>
              <a:rPr lang="en-US" dirty="0" smtClean="0"/>
              <a:t>cassava flour</a:t>
            </a:r>
            <a:r>
              <a:rPr lang="en-US" dirty="0"/>
              <a:t>;</a:t>
            </a:r>
          </a:p>
          <a:p>
            <a:r>
              <a:rPr lang="en-US" dirty="0"/>
              <a:t>Garlic;</a:t>
            </a:r>
          </a:p>
          <a:p>
            <a:r>
              <a:rPr lang="en-US" dirty="0"/>
              <a:t>1 chopped onion;</a:t>
            </a:r>
          </a:p>
          <a:p>
            <a:r>
              <a:rPr lang="en-US" dirty="0"/>
              <a:t>500 g of chopped bacon;</a:t>
            </a:r>
          </a:p>
          <a:p>
            <a:r>
              <a:rPr lang="en-US" dirty="0" smtClean="0"/>
              <a:t>Parsley or coriander </a:t>
            </a:r>
            <a:r>
              <a:rPr lang="en-US" dirty="0"/>
              <a:t>to taste;</a:t>
            </a:r>
          </a:p>
          <a:p>
            <a:r>
              <a:rPr lang="en-US" dirty="0"/>
              <a:t>2 kg of </a:t>
            </a:r>
            <a:r>
              <a:rPr lang="en-US" dirty="0" smtClean="0"/>
              <a:t>beans</a:t>
            </a:r>
            <a:r>
              <a:rPr lang="en-US" dirty="0"/>
              <a:t>;</a:t>
            </a:r>
          </a:p>
          <a:p>
            <a:r>
              <a:rPr lang="en-US" dirty="0"/>
              <a:t>Salt to taste;</a:t>
            </a:r>
          </a:p>
          <a:p>
            <a:r>
              <a:rPr lang="en-US" dirty="0"/>
              <a:t>1 pinch of sugar.</a:t>
            </a:r>
          </a:p>
          <a:p>
            <a:pPr marL="45720" indent="0">
              <a:buNone/>
            </a:pPr>
            <a:endParaRPr lang="pt-PT" dirty="0"/>
          </a:p>
        </p:txBody>
      </p:sp>
    </p:spTree>
    <p:extLst>
      <p:ext uri="{BB962C8B-B14F-4D97-AF65-F5344CB8AC3E}">
        <p14:creationId xmlns:p14="http://schemas.microsoft.com/office/powerpoint/2010/main" val="281789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Preparation</a:t>
            </a:r>
            <a:r>
              <a:rPr lang="pt-PT" dirty="0" smtClean="0"/>
              <a:t> </a:t>
            </a:r>
            <a:r>
              <a:rPr lang="pt-PT" dirty="0" err="1" smtClean="0"/>
              <a:t>Mode</a:t>
            </a:r>
            <a:r>
              <a:rPr lang="pt-PT" dirty="0" smtClean="0"/>
              <a:t> </a:t>
            </a:r>
            <a:endParaRPr lang="pt-PT" dirty="0"/>
          </a:p>
        </p:txBody>
      </p:sp>
      <p:sp>
        <p:nvSpPr>
          <p:cNvPr id="3" name="Marcador de Posição de Conteúdo 2"/>
          <p:cNvSpPr>
            <a:spLocks noGrp="1"/>
          </p:cNvSpPr>
          <p:nvPr>
            <p:ph idx="1"/>
          </p:nvPr>
        </p:nvSpPr>
        <p:spPr/>
        <p:txBody>
          <a:bodyPr>
            <a:normAutofit fontScale="92500" lnSpcReduction="10000"/>
          </a:bodyPr>
          <a:lstStyle/>
          <a:p>
            <a:r>
              <a:rPr lang="en-US" dirty="0"/>
              <a:t>Preparation Mode </a:t>
            </a:r>
          </a:p>
          <a:p>
            <a:r>
              <a:rPr lang="en-US" dirty="0"/>
              <a:t>Put the beans on the stove to cook;</a:t>
            </a:r>
          </a:p>
          <a:p>
            <a:r>
              <a:rPr lang="en-US" dirty="0"/>
              <a:t>In a casserole, fry the bacon. Reserve;</a:t>
            </a:r>
          </a:p>
          <a:p>
            <a:r>
              <a:rPr lang="en-US" dirty="0"/>
              <a:t>Make a paste with the garlic and the salt and season the meat cut into mincemeat;</a:t>
            </a:r>
          </a:p>
          <a:p>
            <a:r>
              <a:rPr lang="en-US" dirty="0"/>
              <a:t>Fry the onion with the fat of the bacon. Put some sugar and let it flush;</a:t>
            </a:r>
          </a:p>
          <a:p>
            <a:r>
              <a:rPr lang="en-US" dirty="0"/>
              <a:t>Add the meat and fry;</a:t>
            </a:r>
          </a:p>
          <a:p>
            <a:r>
              <a:rPr lang="en-US" dirty="0"/>
              <a:t>After the meat is fried, add the cooked beans, the greens, the </a:t>
            </a:r>
            <a:r>
              <a:rPr lang="en-US" dirty="0" smtClean="0"/>
              <a:t>minced herbs, </a:t>
            </a:r>
            <a:r>
              <a:rPr lang="en-US" dirty="0"/>
              <a:t>and finally the cassava flour, always stirring with a wooden spoon until the mixture is </a:t>
            </a:r>
            <a:r>
              <a:rPr lang="en-US" dirty="0" smtClean="0"/>
              <a:t>thick;</a:t>
            </a:r>
            <a:endParaRPr lang="en-US" dirty="0"/>
          </a:p>
          <a:p>
            <a:r>
              <a:rPr lang="en-US" dirty="0"/>
              <a:t>Let it simmer a few minutes before turning it off.</a:t>
            </a:r>
          </a:p>
          <a:p>
            <a:r>
              <a:rPr lang="en-US" dirty="0"/>
              <a:t>Serve the </a:t>
            </a:r>
            <a:r>
              <a:rPr lang="en-US" dirty="0" err="1"/>
              <a:t>tropeiro</a:t>
            </a:r>
            <a:r>
              <a:rPr lang="en-US" dirty="0"/>
              <a:t> beans with rice or </a:t>
            </a:r>
            <a:r>
              <a:rPr lang="en-US" dirty="0" smtClean="0"/>
              <a:t>with barbecued meat.</a:t>
            </a:r>
            <a:endParaRPr lang="en-US" dirty="0"/>
          </a:p>
          <a:p>
            <a:pPr marL="45720" indent="0">
              <a:buNone/>
            </a:pPr>
            <a:endParaRPr lang="en-US" dirty="0"/>
          </a:p>
          <a:p>
            <a:endParaRPr lang="pt-PT" dirty="0"/>
          </a:p>
        </p:txBody>
      </p:sp>
    </p:spTree>
    <p:extLst>
      <p:ext uri="{BB962C8B-B14F-4D97-AF65-F5344CB8AC3E}">
        <p14:creationId xmlns:p14="http://schemas.microsoft.com/office/powerpoint/2010/main" val="28259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52996" y="1462087"/>
            <a:ext cx="3124201" cy="1966912"/>
          </a:xfrm>
        </p:spPr>
        <p:txBody>
          <a:bodyPr/>
          <a:lstStyle/>
          <a:p>
            <a:r>
              <a:rPr lang="pt-PT" dirty="0" smtClean="0"/>
              <a:t>Brigadeiro</a:t>
            </a:r>
            <a:endParaRPr lang="pt-PT" dirty="0"/>
          </a:p>
        </p:txBody>
      </p:sp>
      <p:pic>
        <p:nvPicPr>
          <p:cNvPr id="5" name="Marcador de Posição de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413" y="1633537"/>
            <a:ext cx="5715000" cy="3590925"/>
          </a:xfrm>
        </p:spPr>
      </p:pic>
      <p:sp>
        <p:nvSpPr>
          <p:cNvPr id="4" name="Marcador de Posição do Texto 3"/>
          <p:cNvSpPr>
            <a:spLocks noGrp="1"/>
          </p:cNvSpPr>
          <p:nvPr>
            <p:ph type="body" sz="half" idx="2"/>
          </p:nvPr>
        </p:nvSpPr>
        <p:spPr>
          <a:xfrm>
            <a:off x="7268579" y="3395662"/>
            <a:ext cx="3124201" cy="1828800"/>
          </a:xfrm>
        </p:spPr>
        <p:txBody>
          <a:bodyPr/>
          <a:lstStyle/>
          <a:p>
            <a:r>
              <a:rPr lang="en-US" dirty="0" smtClean="0"/>
              <a:t>The </a:t>
            </a:r>
            <a:r>
              <a:rPr lang="en-US" dirty="0" err="1"/>
              <a:t>brigadeiro</a:t>
            </a:r>
            <a:r>
              <a:rPr lang="en-US" dirty="0"/>
              <a:t>, one of the most famous sweets in the world, was of Brazilian origin and its creation resulted from quite original circumstances.</a:t>
            </a:r>
          </a:p>
          <a:p>
            <a:endParaRPr lang="pt-PT" dirty="0"/>
          </a:p>
        </p:txBody>
      </p:sp>
    </p:spTree>
    <p:extLst>
      <p:ext uri="{BB962C8B-B14F-4D97-AF65-F5344CB8AC3E}">
        <p14:creationId xmlns:p14="http://schemas.microsoft.com/office/powerpoint/2010/main" val="35335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a:t>
            </a:r>
            <a:endParaRPr lang="pt-PT" dirty="0"/>
          </a:p>
        </p:txBody>
      </p:sp>
      <p:sp>
        <p:nvSpPr>
          <p:cNvPr id="3" name="Marcador de Posição de Conteúdo 2"/>
          <p:cNvSpPr>
            <a:spLocks noGrp="1"/>
          </p:cNvSpPr>
          <p:nvPr>
            <p:ph idx="1"/>
          </p:nvPr>
        </p:nvSpPr>
        <p:spPr>
          <a:xfrm>
            <a:off x="1488517" y="1556792"/>
            <a:ext cx="9144000" cy="4529137"/>
          </a:xfrm>
        </p:spPr>
        <p:txBody>
          <a:bodyPr/>
          <a:lstStyle/>
          <a:p>
            <a:pPr marL="45720" indent="0" algn="just">
              <a:buNone/>
            </a:pPr>
            <a:r>
              <a:rPr lang="en-US" dirty="0"/>
              <a:t>In 1945, shortly after the end of World War II, Brazil was in campaign time for the election of a new president. The candidate Eduardo Gomes, whose military rank was </a:t>
            </a:r>
            <a:r>
              <a:rPr lang="en-US" dirty="0" smtClean="0"/>
              <a:t>Brigadier (</a:t>
            </a:r>
            <a:r>
              <a:rPr lang="en-US" dirty="0" err="1" smtClean="0"/>
              <a:t>Brigadeiro</a:t>
            </a:r>
            <a:r>
              <a:rPr lang="en-US" dirty="0" smtClean="0"/>
              <a:t>), </a:t>
            </a:r>
            <a:r>
              <a:rPr lang="en-US" dirty="0"/>
              <a:t>had enormous success among women, which was evidenced by his slogan of the campaign that was "Vote in the </a:t>
            </a:r>
            <a:r>
              <a:rPr lang="en-US" i="1" dirty="0" err="1" smtClean="0"/>
              <a:t>Brigadeiro</a:t>
            </a:r>
            <a:r>
              <a:rPr lang="en-US" dirty="0" smtClean="0"/>
              <a:t> </a:t>
            </a:r>
            <a:r>
              <a:rPr lang="en-US" dirty="0"/>
              <a:t>that is beautiful and single."</a:t>
            </a: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72" y="3211717"/>
            <a:ext cx="4286250" cy="2981325"/>
          </a:xfrm>
          <a:prstGeom prst="rect">
            <a:avLst/>
          </a:prstGeom>
        </p:spPr>
      </p:pic>
    </p:spTree>
    <p:extLst>
      <p:ext uri="{BB962C8B-B14F-4D97-AF65-F5344CB8AC3E}">
        <p14:creationId xmlns:p14="http://schemas.microsoft.com/office/powerpoint/2010/main" val="272019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
          </p:nvPr>
        </p:nvSpPr>
        <p:spPr>
          <a:xfrm>
            <a:off x="1513228" y="692696"/>
            <a:ext cx="4480560" cy="737828"/>
          </a:xfrm>
        </p:spPr>
        <p:txBody>
          <a:bodyPr/>
          <a:lstStyle/>
          <a:p>
            <a:r>
              <a:rPr lang="pt-PT" dirty="0" smtClean="0"/>
              <a:t>Ingredients</a:t>
            </a:r>
            <a:endParaRPr lang="pt-PT" dirty="0"/>
          </a:p>
        </p:txBody>
      </p:sp>
      <p:sp>
        <p:nvSpPr>
          <p:cNvPr id="4" name="Marcador de Posição de Conteúdo 3"/>
          <p:cNvSpPr>
            <a:spLocks noGrp="1"/>
          </p:cNvSpPr>
          <p:nvPr>
            <p:ph sz="half" idx="2"/>
          </p:nvPr>
        </p:nvSpPr>
        <p:spPr>
          <a:xfrm>
            <a:off x="1609261" y="1432462"/>
            <a:ext cx="4480560" cy="3733799"/>
          </a:xfrm>
        </p:spPr>
        <p:txBody>
          <a:bodyPr/>
          <a:lstStyle/>
          <a:p>
            <a:r>
              <a:rPr lang="pt-PT" dirty="0"/>
              <a:t>1 </a:t>
            </a:r>
            <a:r>
              <a:rPr lang="pt-PT" dirty="0" err="1" smtClean="0"/>
              <a:t>tin</a:t>
            </a:r>
            <a:r>
              <a:rPr lang="pt-PT" dirty="0" smtClean="0"/>
              <a:t> </a:t>
            </a:r>
            <a:r>
              <a:rPr lang="pt-PT" dirty="0" err="1"/>
              <a:t>of</a:t>
            </a:r>
            <a:r>
              <a:rPr lang="pt-PT" dirty="0"/>
              <a:t> </a:t>
            </a:r>
            <a:r>
              <a:rPr lang="pt-PT" dirty="0" err="1"/>
              <a:t>condensed</a:t>
            </a:r>
            <a:r>
              <a:rPr lang="pt-PT" dirty="0"/>
              <a:t> </a:t>
            </a:r>
            <a:r>
              <a:rPr lang="pt-PT" dirty="0" err="1"/>
              <a:t>milk</a:t>
            </a:r>
            <a:endParaRPr lang="pt-PT" dirty="0"/>
          </a:p>
          <a:p>
            <a:r>
              <a:rPr lang="pt-PT" dirty="0"/>
              <a:t>1 </a:t>
            </a:r>
            <a:r>
              <a:rPr lang="pt-PT" dirty="0" err="1"/>
              <a:t>tablespoon</a:t>
            </a:r>
            <a:r>
              <a:rPr lang="pt-PT" dirty="0"/>
              <a:t> </a:t>
            </a:r>
            <a:r>
              <a:rPr lang="pt-PT" dirty="0" err="1"/>
              <a:t>unsalted</a:t>
            </a:r>
            <a:r>
              <a:rPr lang="pt-PT" dirty="0"/>
              <a:t> </a:t>
            </a:r>
            <a:r>
              <a:rPr lang="pt-PT" dirty="0" err="1" smtClean="0"/>
              <a:t>margarine</a:t>
            </a:r>
            <a:endParaRPr lang="pt-PT" dirty="0"/>
          </a:p>
          <a:p>
            <a:r>
              <a:rPr lang="pt-PT" dirty="0" smtClean="0"/>
              <a:t>4 </a:t>
            </a:r>
            <a:r>
              <a:rPr lang="pt-PT" dirty="0" err="1"/>
              <a:t>tablespoons</a:t>
            </a:r>
            <a:r>
              <a:rPr lang="pt-PT" dirty="0"/>
              <a:t> chocolate </a:t>
            </a:r>
            <a:r>
              <a:rPr lang="pt-PT" dirty="0" err="1"/>
              <a:t>powder</a:t>
            </a:r>
            <a:endParaRPr lang="pt-PT" dirty="0"/>
          </a:p>
          <a:p>
            <a:r>
              <a:rPr lang="pt-PT" dirty="0" err="1"/>
              <a:t>granulated</a:t>
            </a:r>
            <a:r>
              <a:rPr lang="pt-PT" dirty="0"/>
              <a:t> chocolate</a:t>
            </a:r>
          </a:p>
          <a:p>
            <a:endParaRPr lang="pt-PT" dirty="0"/>
          </a:p>
          <a:p>
            <a:endParaRPr lang="pt-PT" dirty="0"/>
          </a:p>
        </p:txBody>
      </p:sp>
      <p:sp>
        <p:nvSpPr>
          <p:cNvPr id="5" name="Marcador de Posição do Texto 4"/>
          <p:cNvSpPr>
            <a:spLocks noGrp="1"/>
          </p:cNvSpPr>
          <p:nvPr>
            <p:ph type="body" sz="quarter" idx="3"/>
          </p:nvPr>
        </p:nvSpPr>
        <p:spPr>
          <a:xfrm>
            <a:off x="6185854" y="692696"/>
            <a:ext cx="4480560" cy="737828"/>
          </a:xfrm>
        </p:spPr>
        <p:txBody>
          <a:bodyPr/>
          <a:lstStyle/>
          <a:p>
            <a:r>
              <a:rPr lang="pt-PT" dirty="0" err="1" smtClean="0"/>
              <a:t>Preparation</a:t>
            </a:r>
            <a:r>
              <a:rPr lang="pt-PT" dirty="0" smtClean="0"/>
              <a:t> </a:t>
            </a:r>
            <a:r>
              <a:rPr lang="pt-PT" dirty="0" err="1" smtClean="0"/>
              <a:t>Mode</a:t>
            </a:r>
            <a:r>
              <a:rPr lang="pt-PT" dirty="0" smtClean="0"/>
              <a:t> </a:t>
            </a:r>
            <a:endParaRPr lang="pt-PT" dirty="0"/>
          </a:p>
        </p:txBody>
      </p:sp>
      <p:sp>
        <p:nvSpPr>
          <p:cNvPr id="6" name="Marcador de Posição de Conteúdo 5"/>
          <p:cNvSpPr>
            <a:spLocks noGrp="1"/>
          </p:cNvSpPr>
          <p:nvPr>
            <p:ph sz="quarter" idx="4"/>
          </p:nvPr>
        </p:nvSpPr>
        <p:spPr>
          <a:xfrm>
            <a:off x="6185854" y="1405735"/>
            <a:ext cx="4480560" cy="3733799"/>
          </a:xfrm>
        </p:spPr>
        <p:txBody>
          <a:bodyPr>
            <a:normAutofit/>
          </a:bodyPr>
          <a:lstStyle/>
          <a:p>
            <a:r>
              <a:rPr lang="en-US" dirty="0"/>
              <a:t>In a deep saucepan, add the condensed milk, </a:t>
            </a:r>
            <a:r>
              <a:rPr lang="en-US" dirty="0" smtClean="0"/>
              <a:t>margarine </a:t>
            </a:r>
            <a:r>
              <a:rPr lang="en-US" dirty="0"/>
              <a:t>and chocolate </a:t>
            </a:r>
            <a:r>
              <a:rPr lang="en-US" dirty="0" smtClean="0"/>
              <a:t>powder</a:t>
            </a:r>
            <a:endParaRPr lang="en-US" dirty="0"/>
          </a:p>
          <a:p>
            <a:r>
              <a:rPr lang="en-US" dirty="0"/>
              <a:t>Cook over medium heat and stir until the </a:t>
            </a:r>
            <a:r>
              <a:rPr lang="en-US" i="1" dirty="0" err="1"/>
              <a:t>brigadeiro</a:t>
            </a:r>
            <a:r>
              <a:rPr lang="en-US" dirty="0"/>
              <a:t> starts to </a:t>
            </a:r>
            <a:r>
              <a:rPr lang="en-US" dirty="0" smtClean="0"/>
              <a:t>loosen </a:t>
            </a:r>
            <a:r>
              <a:rPr lang="en-US" dirty="0"/>
              <a:t>off the </a:t>
            </a:r>
            <a:r>
              <a:rPr lang="en-US" dirty="0" smtClean="0"/>
              <a:t>pan</a:t>
            </a:r>
            <a:endParaRPr lang="en-US" dirty="0"/>
          </a:p>
          <a:p>
            <a:r>
              <a:rPr lang="en-US" dirty="0"/>
              <a:t>Let it cool and make small balls with the hand passing the dough in granulated chocolate</a:t>
            </a:r>
          </a:p>
          <a:p>
            <a:endParaRPr lang="pt-PT"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125" y="4437112"/>
            <a:ext cx="3352159" cy="1932630"/>
          </a:xfrm>
          <a:prstGeom prst="rect">
            <a:avLst/>
          </a:prstGeom>
        </p:spPr>
      </p:pic>
    </p:spTree>
    <p:extLst>
      <p:ext uri="{BB962C8B-B14F-4D97-AF65-F5344CB8AC3E}">
        <p14:creationId xmlns:p14="http://schemas.microsoft.com/office/powerpoint/2010/main" val="334586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Credits</a:t>
            </a:r>
            <a:r>
              <a:rPr lang="pt-PT" dirty="0" smtClean="0"/>
              <a:t> to:</a:t>
            </a:r>
            <a:endParaRPr lang="pt-PT" dirty="0"/>
          </a:p>
        </p:txBody>
      </p:sp>
      <p:sp>
        <p:nvSpPr>
          <p:cNvPr id="3" name="Marcador de Posição de Conteúdo 2"/>
          <p:cNvSpPr>
            <a:spLocks noGrp="1"/>
          </p:cNvSpPr>
          <p:nvPr>
            <p:ph idx="1"/>
          </p:nvPr>
        </p:nvSpPr>
        <p:spPr>
          <a:xfrm>
            <a:off x="1516788" y="1988840"/>
            <a:ext cx="9144000" cy="4529137"/>
          </a:xfrm>
        </p:spPr>
        <p:txBody>
          <a:bodyPr/>
          <a:lstStyle/>
          <a:p>
            <a:r>
              <a:rPr lang="pt-PT" dirty="0" smtClean="0"/>
              <a:t>Vitória </a:t>
            </a:r>
            <a:r>
              <a:rPr lang="pt-PT" dirty="0" err="1" smtClean="0"/>
              <a:t>Gabrielly</a:t>
            </a:r>
            <a:r>
              <a:rPr lang="pt-PT" dirty="0" smtClean="0"/>
              <a:t> Vieira </a:t>
            </a:r>
            <a:r>
              <a:rPr lang="pt-PT" dirty="0" err="1" smtClean="0"/>
              <a:t>Catalde</a:t>
            </a:r>
            <a:endParaRPr lang="pt-PT" dirty="0" smtClean="0"/>
          </a:p>
          <a:p>
            <a:r>
              <a:rPr lang="pt-PT" dirty="0" smtClean="0"/>
              <a:t>Paula Margarida Queirós </a:t>
            </a:r>
          </a:p>
          <a:p>
            <a:pPr marL="45720" indent="0">
              <a:buNone/>
            </a:pPr>
            <a:r>
              <a:rPr lang="pt-PT" dirty="0" err="1" smtClean="0"/>
              <a:t>Class</a:t>
            </a:r>
            <a:r>
              <a:rPr lang="pt-PT" dirty="0" smtClean="0"/>
              <a:t>: TRB</a:t>
            </a:r>
          </a:p>
          <a:p>
            <a:pPr marL="45720" indent="0">
              <a:buNone/>
            </a:pPr>
            <a:r>
              <a:rPr lang="pt-PT" dirty="0" err="1" smtClean="0"/>
              <a:t>Teacher</a:t>
            </a:r>
            <a:r>
              <a:rPr lang="pt-PT" dirty="0" smtClean="0"/>
              <a:t>: Alexandra Ferreira Lopes/Isabel Costa</a:t>
            </a:r>
            <a:endParaRPr lang="pt-PT"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028" y="5517232"/>
            <a:ext cx="7272807" cy="803899"/>
          </a:xfrm>
          <a:prstGeom prst="rect">
            <a:avLst/>
          </a:prstGeom>
        </p:spPr>
      </p:pic>
    </p:spTree>
    <p:extLst>
      <p:ext uri="{BB962C8B-B14F-4D97-AF65-F5344CB8AC3E}">
        <p14:creationId xmlns:p14="http://schemas.microsoft.com/office/powerpoint/2010/main" val="41117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Gourmet_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critório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Escritório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critório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com design de Livro de Culinária (ecrã panorâmico)</Template>
  <TotalTime>0</TotalTime>
  <Words>469</Words>
  <Application>Microsoft Office PowerPoint</Application>
  <PresentationFormat>Aangepast</PresentationFormat>
  <Paragraphs>44</Paragraphs>
  <Slides>9</Slides>
  <Notes>1</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FoodGourmet_16x9</vt:lpstr>
      <vt:lpstr>Brasilian Food</vt:lpstr>
      <vt:lpstr>Feijão Tropeiro</vt:lpstr>
      <vt:lpstr>PowerPoint-presentatie</vt:lpstr>
      <vt:lpstr>Ingredients</vt:lpstr>
      <vt:lpstr>Preparation Mode </vt:lpstr>
      <vt:lpstr>Brigadeiro</vt:lpstr>
      <vt:lpstr>…</vt:lpstr>
      <vt:lpstr>PowerPoint-presentatie</vt:lpstr>
      <vt:lpstr>Credits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2018-06-05T14:39:47Z</dcterms:created>
  <dcterms:modified xsi:type="dcterms:W3CDTF">2018-10-21T09:20:24Z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