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0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818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094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16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39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3511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6982-8AA3-40AD-9CBB-B7F35E89572B}" type="datetimeFigureOut">
              <a:rPr lang="pt-PT" smtClean="0"/>
              <a:t>21-10-2018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905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0826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36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794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6E86A4C-8E40-4F87-A4F0-01A0687C5742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6365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790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624CFB-6FB9-4B38-851D-FB6EAA249CD6}" type="slidenum">
              <a:rPr lang="pt-PT" smtClean="0"/>
              <a:t>‹nr.›</a:t>
            </a:fld>
            <a:endParaRPr lang="pt-P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83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Inglês Aplicado Restauração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47300" y="5638800"/>
            <a:ext cx="176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Luana nº12</a:t>
            </a:r>
          </a:p>
          <a:p>
            <a:r>
              <a:rPr lang="pt-PT" dirty="0"/>
              <a:t>Diana nº5</a:t>
            </a:r>
          </a:p>
          <a:p>
            <a:r>
              <a:rPr lang="pt-PT" dirty="0" err="1"/>
              <a:t>Vitor</a:t>
            </a:r>
            <a:r>
              <a:rPr lang="pt-PT" dirty="0"/>
              <a:t> nº19</a:t>
            </a:r>
          </a:p>
        </p:txBody>
      </p:sp>
    </p:spTree>
    <p:extLst>
      <p:ext uri="{BB962C8B-B14F-4D97-AF65-F5344CB8AC3E}">
        <p14:creationId xmlns:p14="http://schemas.microsoft.com/office/powerpoint/2010/main" val="14151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71900" y="2413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latin typeface="Arial Rounded MT Bold" panose="020F0704030504030204" pitchFamily="34" charset="0"/>
              </a:rPr>
              <a:t>Cocktail</a:t>
            </a:r>
          </a:p>
        </p:txBody>
      </p:sp>
    </p:spTree>
    <p:extLst>
      <p:ext uri="{BB962C8B-B14F-4D97-AF65-F5344CB8AC3E}">
        <p14:creationId xmlns:p14="http://schemas.microsoft.com/office/powerpoint/2010/main" val="159740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9500" y="526566"/>
            <a:ext cx="4648200" cy="1325563"/>
          </a:xfrm>
        </p:spPr>
        <p:txBody>
          <a:bodyPr/>
          <a:lstStyle/>
          <a:p>
            <a:r>
              <a:rPr lang="pt-PT" dirty="0"/>
              <a:t>Margarita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Ingrédients:</a:t>
            </a:r>
          </a:p>
          <a:p>
            <a:pPr>
              <a:buFontTx/>
              <a:buChar char="-"/>
            </a:pPr>
            <a:r>
              <a:rPr lang="fr-FR" dirty="0"/>
              <a:t>1 part </a:t>
            </a:r>
            <a:r>
              <a:rPr lang="fr-FR" dirty="0" err="1"/>
              <a:t>Cazadores</a:t>
            </a:r>
            <a:r>
              <a:rPr lang="fr-FR" dirty="0"/>
              <a:t> Tequila</a:t>
            </a:r>
          </a:p>
          <a:p>
            <a:pPr>
              <a:buFontTx/>
              <a:buChar char="-"/>
            </a:pPr>
            <a:r>
              <a:rPr lang="fr-FR" dirty="0"/>
              <a:t>½ part triple sec liqueur</a:t>
            </a:r>
          </a:p>
          <a:p>
            <a:pPr>
              <a:buFontTx/>
              <a:buChar char="-"/>
            </a:pPr>
            <a:r>
              <a:rPr lang="fr-FR" dirty="0"/>
              <a:t>½ part lime </a:t>
            </a:r>
            <a:r>
              <a:rPr lang="fr-FR" dirty="0" err="1"/>
              <a:t>juice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1 lime </a:t>
            </a:r>
            <a:r>
              <a:rPr lang="fr-FR" dirty="0" err="1"/>
              <a:t>wedge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Salt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to mix:</a:t>
            </a:r>
          </a:p>
          <a:p>
            <a:pPr marL="0" indent="0">
              <a:buNone/>
            </a:pPr>
            <a:r>
              <a:rPr lang="en-US" dirty="0"/>
              <a:t>-Chill your glass (the easiest way is to fill it with ice)</a:t>
            </a:r>
          </a:p>
          <a:p>
            <a:pPr marL="0" indent="0">
              <a:buNone/>
            </a:pPr>
            <a:r>
              <a:rPr lang="en-US" dirty="0"/>
              <a:t>-Put lots of ice and all of the ingredients into a shaker, then shake hard for about 30 seconds to chill the liquid really well</a:t>
            </a:r>
          </a:p>
          <a:p>
            <a:pPr marL="0" indent="0">
              <a:buNone/>
            </a:pPr>
            <a:r>
              <a:rPr lang="en-US" dirty="0"/>
              <a:t>-Run a lime wedge around the outside of the rim of your glass before rolling the rim in salt</a:t>
            </a:r>
          </a:p>
          <a:p>
            <a:pPr marL="0" indent="0">
              <a:buNone/>
            </a:pPr>
            <a:r>
              <a:rPr lang="en-US" dirty="0"/>
              <a:t>-Double strain the mix into the glass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026" name="Picture 2" descr="Resultado de imagem para recipe margar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611563"/>
            <a:ext cx="21971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5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Mimosa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dirty="0" err="1"/>
              <a:t>Ingrédients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dirty="0"/>
              <a:t>-175ml </a:t>
            </a:r>
            <a:r>
              <a:rPr lang="pt-PT" dirty="0" err="1"/>
              <a:t>freshly</a:t>
            </a:r>
            <a:r>
              <a:rPr lang="pt-PT" dirty="0"/>
              <a:t> </a:t>
            </a:r>
            <a:r>
              <a:rPr lang="pt-PT" dirty="0" err="1"/>
              <a:t>squeezed</a:t>
            </a:r>
            <a:r>
              <a:rPr lang="pt-PT" dirty="0"/>
              <a:t> </a:t>
            </a:r>
            <a:r>
              <a:rPr lang="pt-PT" dirty="0" err="1"/>
              <a:t>orange</a:t>
            </a:r>
            <a:r>
              <a:rPr lang="pt-PT" dirty="0"/>
              <a:t> </a:t>
            </a:r>
            <a:r>
              <a:rPr lang="pt-PT" dirty="0" err="1"/>
              <a:t>juice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-75ml </a:t>
            </a:r>
            <a:r>
              <a:rPr lang="pt-PT" dirty="0" err="1"/>
              <a:t>freshly</a:t>
            </a:r>
            <a:r>
              <a:rPr lang="pt-PT" dirty="0"/>
              <a:t> </a:t>
            </a:r>
            <a:r>
              <a:rPr lang="pt-PT" dirty="0" err="1"/>
              <a:t>squeezed</a:t>
            </a:r>
            <a:r>
              <a:rPr lang="pt-PT" dirty="0"/>
              <a:t> lime </a:t>
            </a:r>
            <a:r>
              <a:rPr lang="pt-PT" dirty="0" err="1"/>
              <a:t>juice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-150ml </a:t>
            </a:r>
            <a:r>
              <a:rPr lang="pt-PT" dirty="0" err="1"/>
              <a:t>good-quality</a:t>
            </a:r>
            <a:r>
              <a:rPr lang="pt-PT" dirty="0"/>
              <a:t> golden rum</a:t>
            </a:r>
          </a:p>
          <a:p>
            <a:pPr marL="0" indent="0">
              <a:buNone/>
            </a:pPr>
            <a:r>
              <a:rPr lang="pt-PT" dirty="0"/>
              <a:t>-50ml sugar </a:t>
            </a:r>
            <a:r>
              <a:rPr lang="pt-PT" dirty="0" err="1"/>
              <a:t>syrup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-</a:t>
            </a:r>
            <a:r>
              <a:rPr lang="pt-PT" dirty="0" err="1"/>
              <a:t>dash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grenadine</a:t>
            </a:r>
            <a:r>
              <a:rPr lang="pt-PT" dirty="0"/>
              <a:t> </a:t>
            </a:r>
            <a:r>
              <a:rPr lang="pt-PT" dirty="0" err="1"/>
              <a:t>syrup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-</a:t>
            </a:r>
            <a:r>
              <a:rPr lang="pt-PT" dirty="0" err="1"/>
              <a:t>dash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Angostura</a:t>
            </a:r>
            <a:r>
              <a:rPr lang="pt-PT" dirty="0"/>
              <a:t> </a:t>
            </a:r>
            <a:r>
              <a:rPr lang="pt-PT" dirty="0" err="1"/>
              <a:t>bitters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-ice cubes, to serve</a:t>
            </a:r>
          </a:p>
          <a:p>
            <a:pPr marL="0" indent="0">
              <a:buNone/>
            </a:pPr>
            <a:r>
              <a:rPr lang="pt-PT" dirty="0"/>
              <a:t>-</a:t>
            </a:r>
            <a:r>
              <a:rPr lang="pt-PT" dirty="0" err="1"/>
              <a:t>generous</a:t>
            </a:r>
            <a:r>
              <a:rPr lang="pt-PT" dirty="0"/>
              <a:t> </a:t>
            </a:r>
            <a:r>
              <a:rPr lang="pt-PT" dirty="0" err="1"/>
              <a:t>pinch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freshly</a:t>
            </a:r>
            <a:r>
              <a:rPr lang="pt-PT" dirty="0"/>
              <a:t> </a:t>
            </a:r>
            <a:r>
              <a:rPr lang="pt-PT" dirty="0" err="1"/>
              <a:t>grated</a:t>
            </a:r>
            <a:r>
              <a:rPr lang="pt-PT" dirty="0"/>
              <a:t> </a:t>
            </a:r>
            <a:r>
              <a:rPr lang="pt-PT" dirty="0" err="1"/>
              <a:t>nutmeg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-2 </a:t>
            </a:r>
            <a:r>
              <a:rPr lang="pt-PT" dirty="0" err="1"/>
              <a:t>thick</a:t>
            </a:r>
            <a:r>
              <a:rPr lang="pt-PT" dirty="0"/>
              <a:t> </a:t>
            </a:r>
            <a:r>
              <a:rPr lang="pt-PT" dirty="0" err="1"/>
              <a:t>slices</a:t>
            </a:r>
            <a:r>
              <a:rPr lang="pt-PT" dirty="0"/>
              <a:t> </a:t>
            </a:r>
            <a:r>
              <a:rPr lang="pt-PT" dirty="0" err="1"/>
              <a:t>orange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-</a:t>
            </a:r>
            <a:r>
              <a:rPr lang="pt-PT" dirty="0" err="1"/>
              <a:t>maraschino</a:t>
            </a:r>
            <a:r>
              <a:rPr lang="pt-PT" dirty="0"/>
              <a:t> </a:t>
            </a:r>
            <a:r>
              <a:rPr lang="pt-PT" dirty="0" err="1"/>
              <a:t>cherries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863431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How to mix:</a:t>
            </a:r>
          </a:p>
          <a:p>
            <a:pPr marL="0" indent="0">
              <a:buNone/>
            </a:pPr>
            <a:r>
              <a:rPr lang="en-US" dirty="0"/>
              <a:t>-Pour the juices, rum, sugar syrup, grenadine and Angostura bitters into a large jug and give it a good stir. Pop into the fridge to chill for 1 hr.</a:t>
            </a:r>
          </a:p>
          <a:p>
            <a:pPr marL="0" indent="0">
              <a:buNone/>
            </a:pPr>
            <a:r>
              <a:rPr lang="en-US" dirty="0"/>
              <a:t>-Serve over ice cubes, sprinkle over the nutmeg and garnish with an orange slice and maraschino cherry, speared with a cocktail stick.</a:t>
            </a:r>
            <a:endParaRPr lang="pt-PT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4313719"/>
            <a:ext cx="3492500" cy="22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721100" y="2095500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 err="1">
                <a:latin typeface="Arial Rounded MT Bold" panose="020F0704030504030204" pitchFamily="34" charset="0"/>
              </a:rPr>
              <a:t>Smoothies</a:t>
            </a:r>
            <a:endParaRPr lang="pt-PT" sz="7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3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322" y="207682"/>
            <a:ext cx="7494104" cy="1157192"/>
          </a:xfrm>
        </p:spPr>
        <p:txBody>
          <a:bodyPr>
            <a:normAutofit fontScale="90000"/>
          </a:bodyPr>
          <a:lstStyle/>
          <a:p>
            <a:r>
              <a:rPr lang="pt-PT" dirty="0"/>
              <a:t>Tropical </a:t>
            </a:r>
            <a:r>
              <a:rPr lang="pt-PT" dirty="0" err="1"/>
              <a:t>Raspberry</a:t>
            </a:r>
            <a:r>
              <a:rPr lang="pt-PT" dirty="0"/>
              <a:t> </a:t>
            </a:r>
            <a:r>
              <a:rPr lang="pt-PT" dirty="0" err="1"/>
              <a:t>Ombré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Ingredients:</a:t>
            </a:r>
          </a:p>
          <a:p>
            <a:pPr marL="0" indent="0">
              <a:buNone/>
            </a:pPr>
            <a:r>
              <a:rPr lang="en-US" dirty="0"/>
              <a:t>-1 whole pineapple, peeled, cored and eyes removed, chopped into chunks</a:t>
            </a:r>
          </a:p>
          <a:p>
            <a:pPr marL="0" indent="0">
              <a:buNone/>
            </a:pPr>
            <a:r>
              <a:rPr lang="en-US" dirty="0"/>
              <a:t>-1 whole ripe mango, peeled, stoned and chopped into chunks</a:t>
            </a:r>
          </a:p>
          <a:p>
            <a:pPr marL="0" indent="0">
              <a:buNone/>
            </a:pPr>
            <a:r>
              <a:rPr lang="en-US" dirty="0"/>
              <a:t>-125g water</a:t>
            </a:r>
          </a:p>
          <a:p>
            <a:pPr marL="0" indent="0">
              <a:buNone/>
            </a:pPr>
            <a:r>
              <a:rPr lang="en-US" dirty="0"/>
              <a:t>-250g raspberries</a:t>
            </a:r>
          </a:p>
          <a:p>
            <a:pPr marL="0" indent="0">
              <a:buNone/>
            </a:pPr>
            <a:r>
              <a:rPr lang="en-US" dirty="0"/>
              <a:t>-Ice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Method:</a:t>
            </a:r>
          </a:p>
          <a:p>
            <a:pPr marL="0" indent="0">
              <a:buNone/>
            </a:pPr>
            <a:r>
              <a:rPr lang="en-US" dirty="0"/>
              <a:t>-Blend the pineapple, mango, a few ice cubes and water until smooth. Pour into a </a:t>
            </a:r>
            <a:r>
              <a:rPr lang="en-US" dirty="0" err="1"/>
              <a:t>Kilner</a:t>
            </a:r>
            <a:r>
              <a:rPr lang="en-US" dirty="0"/>
              <a:t> mug, filling it half way.</a:t>
            </a:r>
          </a:p>
          <a:p>
            <a:pPr marL="0" indent="0">
              <a:buNone/>
            </a:pPr>
            <a:r>
              <a:rPr lang="en-US" dirty="0"/>
              <a:t>-Blend the raspberries and ice until smooth. Pour on top of the tropical mixture and swirl with a straw.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854" y="121443"/>
            <a:ext cx="3357563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B96178-6B7F-4FA0-A96A-7EA71EF4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Oreo</a:t>
            </a:r>
            <a:r>
              <a:rPr lang="pt-PT" dirty="0"/>
              <a:t> </a:t>
            </a:r>
            <a:r>
              <a:rPr lang="pt-PT" dirty="0" err="1"/>
              <a:t>Smoothie</a:t>
            </a:r>
            <a:endParaRPr lang="pt-PT" dirty="0"/>
          </a:p>
        </p:txBody>
      </p:sp>
      <p:pic>
        <p:nvPicPr>
          <p:cNvPr id="5" name="received_2094974303855267">
            <a:hlinkClick r:id="" action="ppaction://media"/>
            <a:extLst>
              <a:ext uri="{FF2B5EF4-FFF2-40B4-BE49-F238E27FC236}">
                <a16:creationId xmlns:a16="http://schemas.microsoft.com/office/drawing/2014/main" xmlns="" id="{B0CE77E9-F119-4F8A-9893-2E807960D6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447800"/>
            <a:ext cx="6858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8A313-BF01-454A-9A11-D4DA2BA6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234" y="2835964"/>
            <a:ext cx="3903418" cy="1470993"/>
          </a:xfrm>
        </p:spPr>
        <p:txBody>
          <a:bodyPr>
            <a:noAutofit/>
          </a:bodyPr>
          <a:lstStyle/>
          <a:p>
            <a:r>
              <a:rPr lang="pt-PT" sz="8800" dirty="0" err="1"/>
              <a:t>The</a:t>
            </a:r>
            <a:r>
              <a:rPr lang="pt-PT" sz="8800" dirty="0"/>
              <a:t> </a:t>
            </a:r>
            <a:r>
              <a:rPr lang="pt-PT" sz="8800" dirty="0" err="1"/>
              <a:t>End</a:t>
            </a:r>
            <a:endParaRPr lang="pt-PT" sz="88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CEDE7F-76BE-4B10-9776-35B58768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4" y="106018"/>
            <a:ext cx="2824373" cy="320826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B1E55A0-8866-4889-8228-662B4AA40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88" y="4546738"/>
            <a:ext cx="3524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1675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0</TotalTime>
  <Words>321</Words>
  <Application>Microsoft Office PowerPoint</Application>
  <PresentationFormat>Aangepast</PresentationFormat>
  <Paragraphs>45</Paragraphs>
  <Slides>8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Distintivo</vt:lpstr>
      <vt:lpstr>Inglês Aplicado Restauração</vt:lpstr>
      <vt:lpstr>PowerPoint-presentatie</vt:lpstr>
      <vt:lpstr>Margarita</vt:lpstr>
      <vt:lpstr>Mimosa</vt:lpstr>
      <vt:lpstr>PowerPoint-presentatie</vt:lpstr>
      <vt:lpstr>Tropical Raspberry Ombré</vt:lpstr>
      <vt:lpstr>Oreo Smoothie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Inglês Aplicado Restauração</dc:title>
  <dc:creator>Escola</dc:creator>
  <cp:lastModifiedBy>Bogaard, N.W.M.</cp:lastModifiedBy>
  <cp:revision>9</cp:revision>
  <dcterms:created xsi:type="dcterms:W3CDTF">2018-10-04T11:14:11Z</dcterms:created>
  <dcterms:modified xsi:type="dcterms:W3CDTF">2018-10-21T09:17:45Z</dcterms:modified>
</cp:coreProperties>
</file>