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B5E91B-A267-4A93-8AE6-DF6AFC613A3E}" type="datetimeFigureOut">
              <a:rPr lang="pt-PT" smtClean="0"/>
              <a:pPr/>
              <a:t>21-10-2018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80EE03-D85B-40BE-A33F-DD4F0B51730D}" type="slidenum">
              <a:rPr lang="pt-PT" smtClean="0"/>
              <a:pPr/>
              <a:t>‹nr.›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borintenso.com/f64/prego-no-prato-ii-32239/" TargetMode="External"/><Relationship Id="rId2" Type="http://schemas.openxmlformats.org/officeDocument/2006/relationships/hyperlink" Target="http://receitasdecomidas.com.br/portugues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EBC63F"/>
                </a:solidFill>
              </a:rPr>
              <a:t>PORTUGUESE CUISINE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3357562"/>
            <a:ext cx="8077200" cy="1499616"/>
          </a:xfrm>
        </p:spPr>
        <p:txBody>
          <a:bodyPr/>
          <a:lstStyle/>
          <a:p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INDEX 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1"/>
                </a:solidFill>
              </a:rPr>
              <a:t>names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of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recipes</a:t>
            </a:r>
            <a:endParaRPr lang="pt-PT" dirty="0" smtClean="0">
              <a:solidFill>
                <a:schemeClr val="accent1"/>
              </a:solidFill>
            </a:endParaRPr>
          </a:p>
          <a:p>
            <a:r>
              <a:rPr lang="pt-PT" dirty="0" err="1" smtClean="0">
                <a:solidFill>
                  <a:schemeClr val="accent1"/>
                </a:solidFill>
              </a:rPr>
              <a:t>Ingredients</a:t>
            </a:r>
            <a:endParaRPr lang="pt-PT" dirty="0" smtClean="0">
              <a:solidFill>
                <a:schemeClr val="accent1"/>
              </a:solidFill>
            </a:endParaRPr>
          </a:p>
          <a:p>
            <a:r>
              <a:rPr lang="pt-PT" dirty="0" err="1" smtClean="0">
                <a:solidFill>
                  <a:schemeClr val="accent1"/>
                </a:solidFill>
              </a:rPr>
              <a:t>Preparation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mode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dirty="0" err="1" smtClean="0">
                <a:solidFill>
                  <a:schemeClr val="accent1"/>
                </a:solidFill>
              </a:rPr>
              <a:t>Bibliography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dirty="0" err="1" smtClean="0">
                <a:solidFill>
                  <a:schemeClr val="accent1"/>
                </a:solidFill>
              </a:rPr>
              <a:t>The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end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RECIPES 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1"/>
                </a:solidFill>
              </a:rPr>
              <a:t>1st </a:t>
            </a:r>
            <a:r>
              <a:rPr lang="pt-PT" dirty="0" err="1" smtClean="0">
                <a:solidFill>
                  <a:schemeClr val="accent1"/>
                </a:solidFill>
              </a:rPr>
              <a:t>recipe</a:t>
            </a:r>
            <a:r>
              <a:rPr lang="pt-PT" dirty="0" smtClean="0">
                <a:solidFill>
                  <a:schemeClr val="accent1"/>
                </a:solidFill>
              </a:rPr>
              <a:t>  : feijoada á portuguesa </a:t>
            </a:r>
          </a:p>
          <a:p>
            <a:r>
              <a:rPr lang="pt-PT" dirty="0" smtClean="0">
                <a:solidFill>
                  <a:schemeClr val="accent1"/>
                </a:solidFill>
              </a:rPr>
              <a:t>2nd </a:t>
            </a:r>
            <a:r>
              <a:rPr lang="pt-PT" dirty="0" err="1" smtClean="0">
                <a:solidFill>
                  <a:schemeClr val="accent1"/>
                </a:solidFill>
              </a:rPr>
              <a:t>recipe</a:t>
            </a:r>
            <a:r>
              <a:rPr lang="pt-PT" dirty="0" smtClean="0">
                <a:solidFill>
                  <a:schemeClr val="accent1"/>
                </a:solidFill>
              </a:rPr>
              <a:t>: prego na prato 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rgbClr val="EBC63F"/>
                </a:solidFill>
              </a:rPr>
              <a:t>FEIJOADA Á PORTUGUESA</a:t>
            </a:r>
            <a:endParaRPr lang="pt-PT" sz="4000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000" dirty="0" err="1" smtClean="0">
                <a:solidFill>
                  <a:schemeClr val="accent1"/>
                </a:solidFill>
              </a:rPr>
              <a:t>Ingredients</a:t>
            </a:r>
            <a:r>
              <a:rPr lang="pt-PT" sz="2000" dirty="0" smtClean="0">
                <a:solidFill>
                  <a:schemeClr val="accent1"/>
                </a:solidFill>
              </a:rPr>
              <a:t>:                                     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1º : 500g </a:t>
            </a:r>
            <a:r>
              <a:rPr lang="pt-PT" sz="2000" dirty="0" err="1">
                <a:solidFill>
                  <a:schemeClr val="accent1"/>
                </a:solidFill>
              </a:rPr>
              <a:t>of</a:t>
            </a:r>
            <a:r>
              <a:rPr lang="pt-PT" sz="2000" dirty="0">
                <a:solidFill>
                  <a:schemeClr val="accent1"/>
                </a:solidFill>
              </a:rPr>
              <a:t> </a:t>
            </a:r>
            <a:r>
              <a:rPr lang="pt-PT" sz="2000" dirty="0" err="1" smtClean="0">
                <a:solidFill>
                  <a:schemeClr val="accent1"/>
                </a:solidFill>
              </a:rPr>
              <a:t>beans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2º : 1 </a:t>
            </a:r>
            <a:r>
              <a:rPr lang="pt-PT" sz="2000" dirty="0" err="1" smtClean="0">
                <a:solidFill>
                  <a:schemeClr val="accent1"/>
                </a:solidFill>
              </a:rPr>
              <a:t>chorizo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3º : 100g </a:t>
            </a:r>
            <a:r>
              <a:rPr lang="pt-PT" sz="2000" dirty="0" err="1">
                <a:solidFill>
                  <a:schemeClr val="accent1"/>
                </a:solidFill>
              </a:rPr>
              <a:t>of</a:t>
            </a:r>
            <a:r>
              <a:rPr lang="pt-PT" sz="2000" dirty="0">
                <a:solidFill>
                  <a:schemeClr val="accent1"/>
                </a:solidFill>
              </a:rPr>
              <a:t> </a:t>
            </a:r>
            <a:r>
              <a:rPr lang="pt-PT" sz="2000" dirty="0" smtClean="0">
                <a:solidFill>
                  <a:schemeClr val="accent1"/>
                </a:solidFill>
              </a:rPr>
              <a:t>bacon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4º : 2 </a:t>
            </a:r>
            <a:r>
              <a:rPr lang="pt-PT" sz="2000" dirty="0" err="1" smtClean="0">
                <a:solidFill>
                  <a:schemeClr val="accent1"/>
                </a:solidFill>
              </a:rPr>
              <a:t>carrots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5º : 2 </a:t>
            </a:r>
            <a:r>
              <a:rPr lang="pt-PT" sz="2000" dirty="0" err="1" smtClean="0">
                <a:solidFill>
                  <a:schemeClr val="accent1"/>
                </a:solidFill>
              </a:rPr>
              <a:t>tomatoes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6º : 1 </a:t>
            </a:r>
            <a:r>
              <a:rPr lang="pt-PT" sz="2000" dirty="0" err="1" smtClean="0">
                <a:solidFill>
                  <a:schemeClr val="accent1"/>
                </a:solidFill>
              </a:rPr>
              <a:t>onion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7º : 50g </a:t>
            </a:r>
            <a:r>
              <a:rPr lang="pt-PT" sz="2000" dirty="0" err="1">
                <a:solidFill>
                  <a:schemeClr val="accent1"/>
                </a:solidFill>
              </a:rPr>
              <a:t>margarine</a:t>
            </a:r>
            <a:endParaRPr lang="pt-PT" sz="2000" dirty="0">
              <a:solidFill>
                <a:schemeClr val="accent1"/>
              </a:solidFill>
            </a:endParaRPr>
          </a:p>
          <a:p>
            <a:r>
              <a:rPr lang="pt-PT" sz="2000" dirty="0" smtClean="0">
                <a:solidFill>
                  <a:schemeClr val="accent1"/>
                </a:solidFill>
              </a:rPr>
              <a:t>8º : 1 </a:t>
            </a:r>
            <a:r>
              <a:rPr lang="pt-PT" sz="2000" dirty="0" err="1">
                <a:solidFill>
                  <a:schemeClr val="accent1"/>
                </a:solidFill>
              </a:rPr>
              <a:t>bay</a:t>
            </a:r>
            <a:r>
              <a:rPr lang="pt-PT" sz="2000" dirty="0">
                <a:solidFill>
                  <a:schemeClr val="accent1"/>
                </a:solidFill>
              </a:rPr>
              <a:t> </a:t>
            </a:r>
            <a:r>
              <a:rPr lang="pt-PT" sz="2000" dirty="0" err="1" smtClean="0">
                <a:solidFill>
                  <a:schemeClr val="accent1"/>
                </a:solidFill>
              </a:rPr>
              <a:t>leaf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9º : 1 </a:t>
            </a:r>
            <a:r>
              <a:rPr lang="pt-PT" sz="2000" dirty="0" err="1" smtClean="0">
                <a:solidFill>
                  <a:schemeClr val="accent1"/>
                </a:solidFill>
              </a:rPr>
              <a:t>tablespoon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  <a:r>
              <a:rPr lang="pt-PT" sz="2000" dirty="0" err="1" smtClean="0">
                <a:solidFill>
                  <a:schemeClr val="accent1"/>
                </a:solidFill>
              </a:rPr>
              <a:t>oil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10º : 1 </a:t>
            </a:r>
            <a:r>
              <a:rPr lang="pt-PT" sz="2000" dirty="0" err="1">
                <a:solidFill>
                  <a:schemeClr val="accent1"/>
                </a:solidFill>
              </a:rPr>
              <a:t>clove</a:t>
            </a:r>
            <a:r>
              <a:rPr lang="pt-PT" sz="2000" dirty="0">
                <a:solidFill>
                  <a:schemeClr val="accent1"/>
                </a:solidFill>
              </a:rPr>
              <a:t> </a:t>
            </a:r>
            <a:r>
              <a:rPr lang="pt-PT" sz="2000" dirty="0" err="1" smtClean="0">
                <a:solidFill>
                  <a:schemeClr val="accent1"/>
                </a:solidFill>
              </a:rPr>
              <a:t>garlic</a:t>
            </a:r>
            <a:r>
              <a:rPr lang="pt-PT" sz="20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pt-PT" sz="2000" dirty="0" smtClean="0">
                <a:solidFill>
                  <a:schemeClr val="accent1"/>
                </a:solidFill>
              </a:rPr>
              <a:t>11º : 1 </a:t>
            </a:r>
            <a:r>
              <a:rPr lang="pt-PT" sz="2000" dirty="0" err="1">
                <a:solidFill>
                  <a:schemeClr val="accent1"/>
                </a:solidFill>
              </a:rPr>
              <a:t>parsley</a:t>
            </a:r>
            <a:r>
              <a:rPr lang="pt-PT" sz="2000" dirty="0">
                <a:solidFill>
                  <a:schemeClr val="accent1"/>
                </a:solidFill>
              </a:rPr>
              <a:t> </a:t>
            </a:r>
            <a:r>
              <a:rPr lang="pt-PT" sz="2000" dirty="0" err="1">
                <a:solidFill>
                  <a:schemeClr val="accent1"/>
                </a:solidFill>
              </a:rPr>
              <a:t>branch</a:t>
            </a:r>
            <a:endParaRPr lang="pt-PT" sz="2000" dirty="0">
              <a:solidFill>
                <a:schemeClr val="accent1"/>
              </a:solidFill>
            </a:endParaRPr>
          </a:p>
          <a:p>
            <a:endParaRPr lang="pt-PT" sz="2000" dirty="0"/>
          </a:p>
          <a:p>
            <a:endParaRPr lang="pt-PT" dirty="0"/>
          </a:p>
          <a:p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FEIJOADA Á PORTUGUESA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dirty="0" err="1" smtClean="0">
                <a:solidFill>
                  <a:schemeClr val="accent1"/>
                </a:solidFill>
              </a:rPr>
              <a:t>preparation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mode</a:t>
            </a:r>
            <a:r>
              <a:rPr lang="pt-PT" dirty="0" smtClean="0">
                <a:solidFill>
                  <a:schemeClr val="accent1"/>
                </a:solidFill>
              </a:rPr>
              <a:t>: 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Leave the beans in cold water for 6 hours.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Then cover the beans with water and add the oil and bay leaf and cook for about 1 hour.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Cook the chorizo, the bacon and the carrots separately.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Add the garlic clove, the tomatoes in pieces, the parsley branch and the other bay leaf and let it all fry.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Add the cooked and drained beans with the ingredients and a little water to bake the meats.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Your plate is ready, Bon </a:t>
            </a:r>
            <a:r>
              <a:rPr lang="en-US" dirty="0" err="1" smtClean="0">
                <a:solidFill>
                  <a:schemeClr val="accent1"/>
                </a:solidFill>
              </a:rPr>
              <a:t>appetit</a:t>
            </a:r>
            <a:r>
              <a:rPr lang="en-US" dirty="0" smtClean="0">
                <a:solidFill>
                  <a:schemeClr val="accent1"/>
                </a:solidFill>
              </a:rPr>
              <a:t>!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PREGO NO PRATO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>
                <a:solidFill>
                  <a:schemeClr val="accent1"/>
                </a:solidFill>
              </a:rPr>
              <a:t>Ingredients</a:t>
            </a:r>
            <a:r>
              <a:rPr lang="pt-PT" dirty="0" smtClean="0">
                <a:solidFill>
                  <a:schemeClr val="accent1"/>
                </a:solidFill>
              </a:rPr>
              <a:t>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5 cloves garlic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butter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salt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chili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2 eggs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Fry potatoes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Frying oil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2 slices of ham to decorate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2 slices of ham to decorate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Salsa to decorate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PREGO NO PRATO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err="1" smtClean="0">
                <a:solidFill>
                  <a:schemeClr val="accent1"/>
                </a:solidFill>
              </a:rPr>
              <a:t>Preparation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mode</a:t>
            </a:r>
            <a:r>
              <a:rPr lang="pt-PT" dirty="0" smtClean="0">
                <a:solidFill>
                  <a:schemeClr val="accent1"/>
                </a:solidFill>
              </a:rPr>
              <a:t>: 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1. Start by hammering the steaks with the kitchen hammer on both sides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2. Season with salt, pepper and 3 chopped garlic. Let it taste.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3. In a skillet with butter, bring the steaks to fry along with the remaining 2 cloves of garlic, crushed. Fry the steaks according to your taste and check the seasonings to your liking. Save the sauce to fry the steaks.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4. Meanwhile fry the potatoes and start starring eggs.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5. Arrange the steaks in the dishes. </a:t>
            </a:r>
            <a:r>
              <a:rPr lang="en-US" dirty="0" err="1" smtClean="0">
                <a:solidFill>
                  <a:schemeClr val="accent1"/>
                </a:solidFill>
              </a:rPr>
              <a:t>es</a:t>
            </a:r>
            <a:r>
              <a:rPr lang="en-US" dirty="0" smtClean="0">
                <a:solidFill>
                  <a:schemeClr val="accent1"/>
                </a:solidFill>
              </a:rPr>
              <a:t>, with a little sauce (the sauce is than fried the steaks).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6. Serve with fried potatoes and starter eggs "on horseback" or well fried (as was my case).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7. Decorate to your liking. I chose to decorate the slices of ham and ham and the parsley leaves.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8. Let yourself be delighted ... good appetite.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BIBLIOGRAPHY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hlinkClick r:id="rId2"/>
              </a:rPr>
              <a:t>http://receitasdecomidas.com.br/portuguesa</a:t>
            </a:r>
            <a:r>
              <a:rPr lang="pt-PT" dirty="0" smtClean="0"/>
              <a:t> </a:t>
            </a:r>
          </a:p>
          <a:p>
            <a:r>
              <a:rPr lang="pt-PT" dirty="0" smtClean="0">
                <a:hlinkClick r:id="rId3"/>
              </a:rPr>
              <a:t>https://www.saborintenso.com/f64/prego-no-prato-ii-32239/</a:t>
            </a:r>
            <a:r>
              <a:rPr lang="pt-PT" dirty="0" smtClean="0"/>
              <a:t>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EBC63F"/>
                </a:solidFill>
              </a:rPr>
              <a:t>THE END </a:t>
            </a:r>
            <a:endParaRPr lang="pt-PT" dirty="0">
              <a:solidFill>
                <a:srgbClr val="EBC63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1"/>
                </a:solidFill>
              </a:rPr>
              <a:t>Work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done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  <a:r>
              <a:rPr lang="pt-PT" dirty="0" err="1" smtClean="0">
                <a:solidFill>
                  <a:schemeClr val="accent1"/>
                </a:solidFill>
              </a:rPr>
              <a:t>by</a:t>
            </a:r>
            <a:r>
              <a:rPr lang="pt-PT" dirty="0" smtClean="0">
                <a:solidFill>
                  <a:schemeClr val="accent1"/>
                </a:solidFill>
              </a:rPr>
              <a:t>: </a:t>
            </a:r>
          </a:p>
          <a:p>
            <a:r>
              <a:rPr lang="pt-PT" dirty="0" smtClean="0">
                <a:solidFill>
                  <a:schemeClr val="accent1"/>
                </a:solidFill>
              </a:rPr>
              <a:t>Gonçalo Maia Nº11 </a:t>
            </a:r>
          </a:p>
          <a:p>
            <a:r>
              <a:rPr lang="pt-PT" dirty="0" smtClean="0">
                <a:solidFill>
                  <a:schemeClr val="accent1"/>
                </a:solidFill>
              </a:rPr>
              <a:t>Agostinho Novais Nº1 </a:t>
            </a:r>
          </a:p>
          <a:p>
            <a:r>
              <a:rPr lang="pt-PT" dirty="0" smtClean="0">
                <a:solidFill>
                  <a:schemeClr val="accent1"/>
                </a:solidFill>
              </a:rPr>
              <a:t>Gonçalo Ramos Nº10 </a:t>
            </a:r>
          </a:p>
          <a:p>
            <a:endParaRPr lang="pt-PT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pt-PT" smtClean="0">
                <a:solidFill>
                  <a:schemeClr val="accent1"/>
                </a:solidFill>
              </a:rPr>
              <a:t>class:10 </a:t>
            </a:r>
            <a:r>
              <a:rPr lang="pt-PT" dirty="0" smtClean="0">
                <a:solidFill>
                  <a:schemeClr val="accent1"/>
                </a:solidFill>
              </a:rPr>
              <a:t>TRB</a:t>
            </a:r>
            <a:endParaRPr lang="pt-PT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406</Words>
  <Application>Microsoft Office PowerPoint</Application>
  <PresentationFormat>Diavoorstelling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Módulo</vt:lpstr>
      <vt:lpstr>PORTUGUESE CUISINE</vt:lpstr>
      <vt:lpstr>INDEX </vt:lpstr>
      <vt:lpstr>RECIPES </vt:lpstr>
      <vt:lpstr>FEIJOADA Á PORTUGUESA</vt:lpstr>
      <vt:lpstr>FEIJOADA Á PORTUGUESA</vt:lpstr>
      <vt:lpstr>PREGO NO PRATO</vt:lpstr>
      <vt:lpstr>PREGO NO PRATO</vt:lpstr>
      <vt:lpstr>BIBLIOGRAPHY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ORAL DE INGLÊS</dc:title>
  <dc:creator>Aluno</dc:creator>
  <cp:lastModifiedBy>Bogaard, N.W.M.</cp:lastModifiedBy>
  <cp:revision>7</cp:revision>
  <dcterms:created xsi:type="dcterms:W3CDTF">2018-06-05T12:47:28Z</dcterms:created>
  <dcterms:modified xsi:type="dcterms:W3CDTF">2018-10-21T09:21:20Z</dcterms:modified>
</cp:coreProperties>
</file>