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2" r:id="rId5"/>
    <p:sldId id="264" r:id="rId6"/>
    <p:sldId id="263" r:id="rId7"/>
    <p:sldId id="275" r:id="rId8"/>
    <p:sldId id="267" r:id="rId9"/>
    <p:sldId id="266" r:id="rId10"/>
    <p:sldId id="258" r:id="rId11"/>
    <p:sldId id="272" r:id="rId12"/>
    <p:sldId id="274" r:id="rId13"/>
    <p:sldId id="259" r:id="rId14"/>
    <p:sldId id="273" r:id="rId15"/>
    <p:sldId id="265" r:id="rId16"/>
    <p:sldId id="269" r:id="rId17"/>
    <p:sldId id="270" r:id="rId18"/>
    <p:sldId id="271" r:id="rId19"/>
    <p:sldId id="260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4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99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3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89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0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5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6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4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30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39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84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F7010-EB02-4A36-AB36-F9322000A97F}" type="datetimeFigureOut">
              <a:rPr lang="en-GB" smtClean="0"/>
              <a:t>07/01/2018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D01F-EF1F-4142-A9B9-1A026D25E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2119" y="1964444"/>
            <a:ext cx="828944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/>
                <a:latin typeface="Berlin Sans FB Demi" panose="020E0802020502020306" pitchFamily="34" charset="0"/>
              </a:rPr>
              <a:t>Rotterdam Mobility</a:t>
            </a:r>
          </a:p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erlin Sans FB Demi" panose="020E0802020502020306" pitchFamily="34" charset="0"/>
              </a:rPr>
              <a:t>2017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/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1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14" y="1650754"/>
            <a:ext cx="3207774" cy="4277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5" y="166082"/>
            <a:ext cx="4473679" cy="3355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6717" y="312626"/>
            <a:ext cx="509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DNA experiment test</a:t>
            </a:r>
            <a:endParaRPr lang="en-US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5" y="3711063"/>
            <a:ext cx="5594555" cy="31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>
          <a:xfrm>
            <a:off x="2989005" y="0"/>
            <a:ext cx="6026083" cy="3517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56" y="3517490"/>
            <a:ext cx="6018433" cy="33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7521" cy="3598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93690"/>
            <a:ext cx="6397521" cy="3264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20" y="1537826"/>
            <a:ext cx="5794480" cy="3329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6253" y="5373554"/>
            <a:ext cx="45748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Activities at school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198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433438"/>
            <a:ext cx="3948266" cy="5264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88" y="1086873"/>
            <a:ext cx="2968113" cy="3957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7" y="433438"/>
            <a:ext cx="3875139" cy="51668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9753" y="5858019"/>
            <a:ext cx="4510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Stencil Art Activity</a:t>
            </a:r>
          </a:p>
        </p:txBody>
      </p:sp>
    </p:spTree>
    <p:extLst>
      <p:ext uri="{BB962C8B-B14F-4D97-AF65-F5344CB8AC3E}">
        <p14:creationId xmlns:p14="http://schemas.microsoft.com/office/powerpoint/2010/main" val="73280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39" y="0"/>
            <a:ext cx="5865488" cy="329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72" y="3299337"/>
            <a:ext cx="6326512" cy="3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3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34"/>
            <a:ext cx="6184490" cy="3478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/>
          <a:stretch/>
        </p:blipFill>
        <p:spPr>
          <a:xfrm>
            <a:off x="6184490" y="547534"/>
            <a:ext cx="6007509" cy="3478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2963" y="5383386"/>
            <a:ext cx="62111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Canal Cruise - Amsterdam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351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1" y="674400"/>
            <a:ext cx="7236542" cy="4064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4" y="674400"/>
            <a:ext cx="3077497" cy="4103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3850" y="5383386"/>
            <a:ext cx="3469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Rijks Museum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028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374"/>
            <a:ext cx="9153832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20292" r="3889" b="9572"/>
          <a:stretch/>
        </p:blipFill>
        <p:spPr>
          <a:xfrm>
            <a:off x="904570" y="1733386"/>
            <a:ext cx="5427406" cy="38837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0127" y="2367567"/>
            <a:ext cx="522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Students preparing </a:t>
            </a: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f</a:t>
            </a:r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or their presentation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733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6"/>
          <a:stretch/>
        </p:blipFill>
        <p:spPr>
          <a:xfrm>
            <a:off x="2045110" y="351232"/>
            <a:ext cx="3903406" cy="6088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12" y="360184"/>
            <a:ext cx="3413636" cy="60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1" y="1298376"/>
            <a:ext cx="3533326" cy="2649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751" y="339439"/>
            <a:ext cx="60637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School tour orientation…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58" y="1298377"/>
            <a:ext cx="3539613" cy="265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51" y="1293662"/>
            <a:ext cx="3539613" cy="265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40" y="4137867"/>
            <a:ext cx="3393486" cy="2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02" y="1467463"/>
            <a:ext cx="5771535" cy="4328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8" y="1467464"/>
            <a:ext cx="5771535" cy="4328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1778" y="339439"/>
            <a:ext cx="5161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Care work lab / room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36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886"/>
            <a:ext cx="4070554" cy="3052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54" y="1823886"/>
            <a:ext cx="4080388" cy="3060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08" y="1823886"/>
            <a:ext cx="4070555" cy="3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17" y="1189702"/>
            <a:ext cx="5447071" cy="4085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3563" y="2462912"/>
            <a:ext cx="41249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Hair Dressing lab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81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6" y="818534"/>
            <a:ext cx="5437238" cy="4077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0968" y="5383386"/>
            <a:ext cx="27351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Art studios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90" y="818534"/>
            <a:ext cx="5447071" cy="40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2" y="1841090"/>
            <a:ext cx="4375354" cy="3281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60" y="1201993"/>
            <a:ext cx="2630743" cy="3507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797" y="730043"/>
            <a:ext cx="4283589" cy="3212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0602" y="4709651"/>
            <a:ext cx="3178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Welding labs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659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0" y="266700"/>
            <a:ext cx="3800782" cy="2850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8435" r="6645" b="14570"/>
          <a:stretch/>
        </p:blipFill>
        <p:spPr>
          <a:xfrm>
            <a:off x="4483510" y="1229646"/>
            <a:ext cx="3473315" cy="4344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0" y="3401961"/>
            <a:ext cx="3800782" cy="2850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87914" y="2732566"/>
            <a:ext cx="36656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Hospitality Lab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2742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41</Words>
  <Application>Microsoft Office PowerPoint</Application>
  <PresentationFormat>Widescreen</PresentationFormat>
  <Paragraphs>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Schools_home</dc:creator>
  <cp:lastModifiedBy>Schools_home</cp:lastModifiedBy>
  <cp:revision>9</cp:revision>
  <dcterms:created xsi:type="dcterms:W3CDTF">2018-01-07T09:44:26Z</dcterms:created>
  <dcterms:modified xsi:type="dcterms:W3CDTF">2018-01-07T21:40:04Z</dcterms:modified>
</cp:coreProperties>
</file>